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02993-0077-452D-A01E-2DB91F78C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C1F81-B028-4205-9D37-D1E5CF928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E47DF-7736-4205-BFBD-C89D3130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5C23A-AA99-4627-8A55-43F680D9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1B54D-F655-4C6B-8C19-1EEEED9BE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49E40-2E72-420D-87FD-0EA049211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DB77D-C641-4019-96E9-288361E4D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27562-75A5-4934-9314-E0D1E0647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FD974-876F-4A2D-BB4F-D79CA8E6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0C258-76B7-4E2F-B589-6E207677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08EBC-8CA4-4BA8-BCEE-6D7A35AB0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23001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突发病例的急诊科观察与护理关键点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急诊科概述与突发病例特点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观察技巧在急诊科应用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常见突发病例观察与护理要点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急诊科概述与突发病例特点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急诊科是医院的重要科室之一，负责接收和处理各种急性疾病和突发事件的患者。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急诊科具备24小时全天候应诊能力，能够及时响应和处理患者的紧急医疗需求。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急诊科通常配备有专业的医疗团队和先进的医疗设备，以提供高质量的急救服务。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急诊科功能与定位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突发病例是指在短时间内突然发生、发展迅速、病情危重的疾病或事件。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根据病因和病情的不同，突发病例可分为心脑血管疾病、创伤、中毒、急性感染等多种类型。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不同类型的突发病例需要不同的紧急处理措施和护理方法。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252" r="3025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突发病例定义及分类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患者和家属往往处于高度紧张和焦虑状态，需要医护人员提供心理支持和安慰。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对于不同类型的突发病例，患者和家属可能有不同的需求和期望，医护人员需要充分了解并尽力满足。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535" r="105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突发病例的患者通常病情危重、变化迅速，需要及时的医疗干预和护理。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患者特点与需求分析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观察技巧在急诊科应用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包括患者意识、瞳孔、面色、呼吸、心率、血压等生命体征，以及疼痛、出血、肿胀等症状表现。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采用视、听、触、嗅等感官方法进行全面观察，同时运用专业仪器进行辅助观察，如心电图机、呼吸机等。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观察内容及方法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准确、客观、完整地记录观察结果，包括时间、地点、患者情况等信息。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及时记录，避免遗漏重要信息；清晰书写，便于查阅和后续处理。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观察记录规范与要求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观察失误原因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缺乏经验、注意力不集中、疲劳等因素可能导致观察失误。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观察失误可能导致病情延误、误诊误治等不良后果，甚至危及患者生命。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案例分析：观察失误原因及后果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急诊科护士需快速、准确地评估患者的生命体征、病情严重程度和潜在风险。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根据患者的年龄、性别、病史等信息，制定针对性的护理计划，明确护理目标和措施。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护士应及时向医生汇报患者的病情变化，以便医生调整治疗方案。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迅速评估病情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保持与医生的沟通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护理评估及计划制定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迅速建立静脉通道，确保药物和液体的及时输入，维持患者生命体征稳定。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对于呼吸困难的患者，护士应立即采取措施保持呼吸道通畅，如吸痰、给氧等。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护士应密切观察患者的生命体征、意识状态、尿量等变化，及时发现并处理异常情况。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根据患者的病情变化，护士应及时调整护理措施，如调整输液速度、更换药物等。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确保呼吸道通畅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调整护理措施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护理措施执行与调整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https://d.book118.com/456023001233010050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2024-09-16T10:52:47.252</cp:lastPrinted>
  <dcterms:created xsi:type="dcterms:W3CDTF">2024-09-16T02:52:47Z</dcterms:created>
  <dcterms:modified xsi:type="dcterms:W3CDTF">2024-09-16T02:52:49Z</dcterms:modified>
</cp:coreProperties>
</file>