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61667-1FB7-4FB8-A923-2342B138D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BEB54-9F80-4BBC-83EE-42C1BFC63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9557D-20B5-43BD-A82E-A81E84CA3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39FA7-A5C3-4B5C-A075-8F5B57F5A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F41F54-2795-4846-88C3-7E688519D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C7DD1A-ABF0-4D36-8525-F89FF0ACA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8B3D9F-CFDD-4F8F-8D74-8FC1BBED6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D5B5EC-D349-433C-B426-D931780BB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D6CA2-D936-4F6A-89C7-8AE08E180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A667C-D87D-4F7C-AC0F-9F4AE4FA2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D1BB4-7AF9-48CC-9609-0CFEDF789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2500100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水肿病人的分级及护理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水肿概述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水肿病人的分级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水肿病人的护理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水肿病人的生活指导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水肿病人的心理护理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水肿概述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895814" y="4807648"/>
            <a:ext cx="713994" cy="1408367"/>
          </a:xfrm>
          <a:custGeom>
            <a:rect l="l" t="t" r="r" b="b"/>
            <a:pathLst>
              <a:path w="215" h="422">
                <a:moveTo>
                  <a:pt x="116" y="317"/>
                </a:moveTo>
                <a:cubicBezTo>
                  <a:pt x="186" y="317"/>
                  <a:pt x="200" y="363"/>
                  <a:pt x="200" y="359"/>
                </a:cubicBezTo>
                <a:cubicBezTo>
                  <a:pt x="215" y="337"/>
                  <a:pt x="193" y="212"/>
                  <a:pt x="193" y="212"/>
                </a:cubicBezTo>
                <a:cubicBezTo>
                  <a:pt x="200" y="226"/>
                  <a:pt x="205" y="239"/>
                  <a:pt x="205" y="252"/>
                </a:cubicBezTo>
                <a:cubicBezTo>
                  <a:pt x="205" y="0"/>
                  <a:pt x="205" y="0"/>
                  <a:pt x="205" y="0"/>
                </a:cubicBezTo>
                <a:cubicBezTo>
                  <a:pt x="205" y="0"/>
                  <a:pt x="208" y="0"/>
                  <a:pt x="207" y="0"/>
                </a:cubicBezTo>
                <a:cubicBezTo>
                  <a:pt x="172" y="103"/>
                  <a:pt x="98" y="187"/>
                  <a:pt x="0" y="232"/>
                </a:cubicBezTo>
                <a:cubicBezTo>
                  <a:pt x="10" y="333"/>
                  <a:pt x="91" y="414"/>
                  <a:pt x="193" y="424"/>
                </a:cubicBezTo>
                <a:cubicBezTo>
                  <a:pt x="193" y="411"/>
                  <a:pt x="193" y="402"/>
                  <a:pt x="193" y="402"/>
                </a:cubicBezTo>
                <a:cubicBezTo>
                  <a:pt x="181" y="358"/>
                  <a:pt x="116" y="317"/>
                  <a:pt x="116" y="31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576185" y="4807648"/>
            <a:ext cx="721042" cy="1408367"/>
          </a:xfrm>
          <a:custGeom>
            <a:rect l="l" t="t" r="r" b="b"/>
            <a:pathLst>
              <a:path w="216" h="422">
                <a:moveTo>
                  <a:pt x="217" y="212"/>
                </a:moveTo>
                <a:cubicBezTo>
                  <a:pt x="217" y="95"/>
                  <a:pt x="124" y="0"/>
                  <a:pt x="0" y="0"/>
                </a:cubicBezTo>
                <a:cubicBezTo>
                  <a:pt x="0" y="252"/>
                  <a:pt x="0" y="252"/>
                  <a:pt x="0" y="252"/>
                </a:cubicBezTo>
                <a:cubicBezTo>
                  <a:pt x="28" y="318"/>
                  <a:pt x="24" y="354"/>
                  <a:pt x="24" y="354"/>
                </a:cubicBezTo>
                <a:cubicBezTo>
                  <a:pt x="60" y="308"/>
                  <a:pt x="143" y="312"/>
                  <a:pt x="143" y="312"/>
                </a:cubicBezTo>
                <a:cubicBezTo>
                  <a:pt x="143" y="312"/>
                  <a:pt x="51" y="344"/>
                  <a:pt x="33" y="409"/>
                </a:cubicBezTo>
                <a:cubicBezTo>
                  <a:pt x="33" y="409"/>
                  <a:pt x="31" y="415"/>
                  <a:pt x="31" y="424"/>
                </a:cubicBezTo>
                <a:cubicBezTo>
                  <a:pt x="137" y="411"/>
                  <a:pt x="217" y="321"/>
                  <a:pt x="217" y="21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7280148" y="5511736"/>
            <a:ext cx="781336" cy="1346263"/>
          </a:xfrm>
          <a:custGeom>
            <a:rect l="l" t="t" r="r" b="b"/>
            <a:pathLst>
              <a:path w="884237" h="1523516">
                <a:moveTo>
                  <a:pt x="308543" y="0"/>
                </a:moveTo>
                <a:cubicBezTo>
                  <a:pt x="334881" y="52658"/>
                  <a:pt x="353695" y="101555"/>
                  <a:pt x="368746" y="150451"/>
                </a:cubicBezTo>
                <a:cubicBezTo>
                  <a:pt x="459051" y="398695"/>
                  <a:pt x="440237" y="534101"/>
                  <a:pt x="440237" y="534101"/>
                </a:cubicBezTo>
                <a:cubicBezTo>
                  <a:pt x="579458" y="361082"/>
                  <a:pt x="884237" y="376127"/>
                  <a:pt x="884237" y="376127"/>
                </a:cubicBezTo>
                <a:cubicBezTo>
                  <a:pt x="884237" y="376127"/>
                  <a:pt x="530542" y="496488"/>
                  <a:pt x="462814" y="740971"/>
                </a:cubicBezTo>
                <a:cubicBezTo>
                  <a:pt x="462814" y="740971"/>
                  <a:pt x="462814" y="763538"/>
                  <a:pt x="462814" y="797390"/>
                </a:cubicBezTo>
                <a:cubicBezTo>
                  <a:pt x="469399" y="942199"/>
                  <a:pt x="487506" y="1346183"/>
                  <a:pt x="534782" y="1512949"/>
                </a:cubicBezTo>
                <a:lnTo>
                  <a:pt x="538286" y="1523516"/>
                </a:lnTo>
                <a:lnTo>
                  <a:pt x="240131" y="1523516"/>
                </a:lnTo>
                <a:lnTo>
                  <a:pt x="248684" y="1476747"/>
                </a:lnTo>
                <a:cubicBezTo>
                  <a:pt x="281146" y="1263493"/>
                  <a:pt x="290200" y="945490"/>
                  <a:pt x="293492" y="797390"/>
                </a:cubicBezTo>
                <a:cubicBezTo>
                  <a:pt x="293492" y="748493"/>
                  <a:pt x="293492" y="714642"/>
                  <a:pt x="293492" y="714642"/>
                </a:cubicBezTo>
                <a:cubicBezTo>
                  <a:pt x="244576" y="549146"/>
                  <a:pt x="0" y="394934"/>
                  <a:pt x="0" y="394934"/>
                </a:cubicBezTo>
                <a:cubicBezTo>
                  <a:pt x="263390" y="394934"/>
                  <a:pt x="316068" y="567952"/>
                  <a:pt x="316068" y="552907"/>
                </a:cubicBezTo>
                <a:cubicBezTo>
                  <a:pt x="372509" y="470159"/>
                  <a:pt x="308543" y="0"/>
                  <a:pt x="308543" y="0"/>
                </a:cubicBezTo>
                <a:close/>
              </a:path>
            </a:pathLst>
          </a:custGeom>
          <a:solidFill>
            <a:schemeClr val="l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25837" y="4254913"/>
            <a:ext cx="907542" cy="1808131"/>
          </a:xfrm>
          <a:custGeom>
            <a:rect l="l" t="t" r="r" b="b"/>
            <a:pathLst>
              <a:path w="273" h="544">
                <a:moveTo>
                  <a:pt x="147" y="408"/>
                </a:moveTo>
                <a:cubicBezTo>
                  <a:pt x="237" y="407"/>
                  <a:pt x="253" y="453"/>
                  <a:pt x="253" y="453"/>
                </a:cubicBezTo>
                <a:cubicBezTo>
                  <a:pt x="253" y="447"/>
                  <a:pt x="254" y="441"/>
                  <a:pt x="254" y="436"/>
                </a:cubicBezTo>
                <a:cubicBezTo>
                  <a:pt x="241" y="349"/>
                  <a:pt x="185" y="323"/>
                  <a:pt x="185" y="323"/>
                </a:cubicBezTo>
                <a:cubicBezTo>
                  <a:pt x="238" y="327"/>
                  <a:pt x="258" y="364"/>
                  <a:pt x="265" y="383"/>
                </a:cubicBezTo>
                <a:cubicBezTo>
                  <a:pt x="267" y="375"/>
                  <a:pt x="261" y="367"/>
                  <a:pt x="273" y="359"/>
                </a:cubicBezTo>
                <a:cubicBezTo>
                  <a:pt x="273" y="0"/>
                  <a:pt x="273" y="0"/>
                  <a:pt x="273" y="0"/>
                </a:cubicBezTo>
                <a:cubicBezTo>
                  <a:pt x="113" y="0"/>
                  <a:pt x="0" y="122"/>
                  <a:pt x="0" y="273"/>
                </a:cubicBezTo>
                <a:cubicBezTo>
                  <a:pt x="0" y="415"/>
                  <a:pt x="108" y="531"/>
                  <a:pt x="247" y="544"/>
                </a:cubicBezTo>
                <a:cubicBezTo>
                  <a:pt x="247" y="527"/>
                  <a:pt x="247" y="517"/>
                  <a:pt x="247" y="517"/>
                </a:cubicBezTo>
                <a:cubicBezTo>
                  <a:pt x="231" y="459"/>
                  <a:pt x="147" y="408"/>
                  <a:pt x="147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933379" y="4254913"/>
            <a:ext cx="816388" cy="1808131"/>
          </a:xfrm>
          <a:custGeom>
            <a:rect l="l" t="t" r="r" b="b"/>
            <a:pathLst>
              <a:path w="246" h="544">
                <a:moveTo>
                  <a:pt x="32" y="38"/>
                </a:moveTo>
                <a:cubicBezTo>
                  <a:pt x="32" y="26"/>
                  <a:pt x="33" y="14"/>
                  <a:pt x="34" y="3"/>
                </a:cubicBezTo>
                <a:cubicBezTo>
                  <a:pt x="23" y="1"/>
                  <a:pt x="8" y="0"/>
                  <a:pt x="0" y="0"/>
                </a:cubicBezTo>
                <a:cubicBezTo>
                  <a:pt x="0" y="359"/>
                  <a:pt x="0" y="359"/>
                  <a:pt x="0" y="359"/>
                </a:cubicBezTo>
                <a:cubicBezTo>
                  <a:pt x="28" y="278"/>
                  <a:pt x="88" y="245"/>
                  <a:pt x="88" y="245"/>
                </a:cubicBezTo>
                <a:cubicBezTo>
                  <a:pt x="14" y="390"/>
                  <a:pt x="24" y="455"/>
                  <a:pt x="24" y="455"/>
                </a:cubicBezTo>
                <a:cubicBezTo>
                  <a:pt x="71" y="396"/>
                  <a:pt x="175" y="401"/>
                  <a:pt x="175" y="401"/>
                </a:cubicBezTo>
                <a:cubicBezTo>
                  <a:pt x="175" y="401"/>
                  <a:pt x="55" y="442"/>
                  <a:pt x="31" y="526"/>
                </a:cubicBezTo>
                <a:cubicBezTo>
                  <a:pt x="31" y="526"/>
                  <a:pt x="32" y="533"/>
                  <a:pt x="32" y="544"/>
                </a:cubicBezTo>
                <a:cubicBezTo>
                  <a:pt x="127" y="533"/>
                  <a:pt x="207" y="473"/>
                  <a:pt x="246" y="390"/>
                </a:cubicBezTo>
                <a:cubicBezTo>
                  <a:pt x="119" y="324"/>
                  <a:pt x="32" y="191"/>
                  <a:pt x="32" y="3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513993" y="5069872"/>
            <a:ext cx="997363" cy="1788128"/>
          </a:xfrm>
          <a:custGeom>
            <a:rect l="l" t="t" r="r" b="b"/>
            <a:pathLst>
              <a:path w="1128712" h="2023578">
                <a:moveTo>
                  <a:pt x="805148" y="0"/>
                </a:moveTo>
                <a:cubicBezTo>
                  <a:pt x="526732" y="545160"/>
                  <a:pt x="564356" y="789542"/>
                  <a:pt x="564356" y="789542"/>
                </a:cubicBezTo>
                <a:cubicBezTo>
                  <a:pt x="741188" y="567718"/>
                  <a:pt x="1128712" y="586517"/>
                  <a:pt x="1128712" y="586517"/>
                </a:cubicBezTo>
                <a:cubicBezTo>
                  <a:pt x="1128712" y="586517"/>
                  <a:pt x="680990" y="740665"/>
                  <a:pt x="590693" y="1056482"/>
                </a:cubicBezTo>
                <a:cubicBezTo>
                  <a:pt x="590693" y="1056482"/>
                  <a:pt x="594455" y="1082800"/>
                  <a:pt x="594455" y="1124157"/>
                </a:cubicBezTo>
                <a:cubicBezTo>
                  <a:pt x="600569" y="1295224"/>
                  <a:pt x="621586" y="1756686"/>
                  <a:pt x="671631" y="1992285"/>
                </a:cubicBezTo>
                <a:lnTo>
                  <a:pt x="679167" y="2023578"/>
                </a:lnTo>
                <a:lnTo>
                  <a:pt x="315501" y="2023578"/>
                </a:lnTo>
                <a:lnTo>
                  <a:pt x="320272" y="1996662"/>
                </a:lnTo>
                <a:cubicBezTo>
                  <a:pt x="361012" y="1721658"/>
                  <a:pt x="372946" y="1314962"/>
                  <a:pt x="376238" y="1124157"/>
                </a:cubicBezTo>
                <a:cubicBezTo>
                  <a:pt x="376238" y="1060241"/>
                  <a:pt x="376238" y="1022644"/>
                  <a:pt x="376238" y="1022644"/>
                </a:cubicBezTo>
                <a:cubicBezTo>
                  <a:pt x="316040" y="804580"/>
                  <a:pt x="0" y="612835"/>
                  <a:pt x="0" y="612835"/>
                </a:cubicBezTo>
                <a:cubicBezTo>
                  <a:pt x="338614" y="609075"/>
                  <a:pt x="398812" y="782022"/>
                  <a:pt x="398812" y="782022"/>
                </a:cubicBezTo>
                <a:cubicBezTo>
                  <a:pt x="398812" y="759464"/>
                  <a:pt x="402574" y="736905"/>
                  <a:pt x="402574" y="718107"/>
                </a:cubicBezTo>
                <a:cubicBezTo>
                  <a:pt x="353663" y="391011"/>
                  <a:pt x="142970" y="293258"/>
                  <a:pt x="142970" y="293258"/>
                </a:cubicBezTo>
                <a:cubicBezTo>
                  <a:pt x="342376" y="308297"/>
                  <a:pt x="417624" y="447407"/>
                  <a:pt x="443960" y="518842"/>
                </a:cubicBezTo>
                <a:cubicBezTo>
                  <a:pt x="451485" y="488764"/>
                  <a:pt x="462772" y="458686"/>
                  <a:pt x="474059" y="428608"/>
                </a:cubicBezTo>
                <a:cubicBezTo>
                  <a:pt x="594455" y="124071"/>
                  <a:pt x="805148" y="0"/>
                  <a:pt x="805148" y="0"/>
                </a:cubicBezTo>
                <a:close/>
              </a:path>
            </a:pathLst>
          </a:custGeom>
          <a:solidFill>
            <a:schemeClr val="l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70645" y="4807648"/>
            <a:ext cx="713994" cy="1408367"/>
          </a:xfrm>
          <a:custGeom>
            <a:rect l="l" t="t" r="r" b="b"/>
            <a:pathLst>
              <a:path w="215" h="422">
                <a:moveTo>
                  <a:pt x="116" y="317"/>
                </a:moveTo>
                <a:cubicBezTo>
                  <a:pt x="186" y="317"/>
                  <a:pt x="200" y="363"/>
                  <a:pt x="200" y="359"/>
                </a:cubicBezTo>
                <a:cubicBezTo>
                  <a:pt x="215" y="337"/>
                  <a:pt x="193" y="212"/>
                  <a:pt x="193" y="212"/>
                </a:cubicBezTo>
                <a:cubicBezTo>
                  <a:pt x="200" y="226"/>
                  <a:pt x="205" y="239"/>
                  <a:pt x="205" y="252"/>
                </a:cubicBezTo>
                <a:cubicBezTo>
                  <a:pt x="205" y="0"/>
                  <a:pt x="205" y="0"/>
                  <a:pt x="205" y="0"/>
                </a:cubicBezTo>
                <a:cubicBezTo>
                  <a:pt x="205" y="0"/>
                  <a:pt x="208" y="0"/>
                  <a:pt x="207" y="0"/>
                </a:cubicBezTo>
                <a:cubicBezTo>
                  <a:pt x="172" y="103"/>
                  <a:pt x="98" y="187"/>
                  <a:pt x="0" y="232"/>
                </a:cubicBezTo>
                <a:cubicBezTo>
                  <a:pt x="10" y="333"/>
                  <a:pt x="91" y="414"/>
                  <a:pt x="193" y="424"/>
                </a:cubicBezTo>
                <a:cubicBezTo>
                  <a:pt x="193" y="411"/>
                  <a:pt x="193" y="402"/>
                  <a:pt x="193" y="402"/>
                </a:cubicBezTo>
                <a:cubicBezTo>
                  <a:pt x="181" y="358"/>
                  <a:pt x="116" y="317"/>
                  <a:pt x="116" y="31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551015" y="4807648"/>
            <a:ext cx="721042" cy="1408367"/>
          </a:xfrm>
          <a:custGeom>
            <a:rect l="l" t="t" r="r" b="b"/>
            <a:pathLst>
              <a:path w="216" h="422">
                <a:moveTo>
                  <a:pt x="217" y="212"/>
                </a:moveTo>
                <a:cubicBezTo>
                  <a:pt x="217" y="95"/>
                  <a:pt x="124" y="0"/>
                  <a:pt x="0" y="0"/>
                </a:cubicBezTo>
                <a:cubicBezTo>
                  <a:pt x="0" y="252"/>
                  <a:pt x="0" y="252"/>
                  <a:pt x="0" y="252"/>
                </a:cubicBezTo>
                <a:cubicBezTo>
                  <a:pt x="28" y="318"/>
                  <a:pt x="24" y="354"/>
                  <a:pt x="24" y="354"/>
                </a:cubicBezTo>
                <a:cubicBezTo>
                  <a:pt x="60" y="308"/>
                  <a:pt x="143" y="312"/>
                  <a:pt x="143" y="312"/>
                </a:cubicBezTo>
                <a:cubicBezTo>
                  <a:pt x="143" y="312"/>
                  <a:pt x="51" y="344"/>
                  <a:pt x="33" y="409"/>
                </a:cubicBezTo>
                <a:cubicBezTo>
                  <a:pt x="33" y="409"/>
                  <a:pt x="31" y="415"/>
                  <a:pt x="31" y="424"/>
                </a:cubicBezTo>
                <a:cubicBezTo>
                  <a:pt x="137" y="411"/>
                  <a:pt x="217" y="321"/>
                  <a:pt x="217" y="21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254978" y="5511736"/>
            <a:ext cx="781336" cy="1346263"/>
          </a:xfrm>
          <a:custGeom>
            <a:rect l="l" t="t" r="r" b="b"/>
            <a:pathLst>
              <a:path w="884237" h="1523516">
                <a:moveTo>
                  <a:pt x="308543" y="0"/>
                </a:moveTo>
                <a:cubicBezTo>
                  <a:pt x="334881" y="52658"/>
                  <a:pt x="353695" y="101555"/>
                  <a:pt x="368746" y="150451"/>
                </a:cubicBezTo>
                <a:cubicBezTo>
                  <a:pt x="459051" y="398695"/>
                  <a:pt x="440237" y="534101"/>
                  <a:pt x="440237" y="534101"/>
                </a:cubicBezTo>
                <a:cubicBezTo>
                  <a:pt x="579458" y="361082"/>
                  <a:pt x="884237" y="376127"/>
                  <a:pt x="884237" y="376127"/>
                </a:cubicBezTo>
                <a:cubicBezTo>
                  <a:pt x="884237" y="376127"/>
                  <a:pt x="530542" y="496488"/>
                  <a:pt x="462814" y="740971"/>
                </a:cubicBezTo>
                <a:cubicBezTo>
                  <a:pt x="462814" y="740971"/>
                  <a:pt x="462814" y="763538"/>
                  <a:pt x="462814" y="797390"/>
                </a:cubicBezTo>
                <a:cubicBezTo>
                  <a:pt x="469399" y="942199"/>
                  <a:pt x="487506" y="1346183"/>
                  <a:pt x="534782" y="1512949"/>
                </a:cubicBezTo>
                <a:lnTo>
                  <a:pt x="538286" y="1523516"/>
                </a:lnTo>
                <a:lnTo>
                  <a:pt x="240131" y="1523516"/>
                </a:lnTo>
                <a:lnTo>
                  <a:pt x="248684" y="1476747"/>
                </a:lnTo>
                <a:cubicBezTo>
                  <a:pt x="281146" y="1263493"/>
                  <a:pt x="290200" y="945490"/>
                  <a:pt x="293492" y="797390"/>
                </a:cubicBezTo>
                <a:cubicBezTo>
                  <a:pt x="293492" y="748493"/>
                  <a:pt x="293492" y="714642"/>
                  <a:pt x="293492" y="714642"/>
                </a:cubicBezTo>
                <a:cubicBezTo>
                  <a:pt x="244576" y="549146"/>
                  <a:pt x="0" y="394934"/>
                  <a:pt x="0" y="394934"/>
                </a:cubicBezTo>
                <a:cubicBezTo>
                  <a:pt x="263390" y="394934"/>
                  <a:pt x="316068" y="567952"/>
                  <a:pt x="316068" y="552907"/>
                </a:cubicBezTo>
                <a:cubicBezTo>
                  <a:pt x="372509" y="470159"/>
                  <a:pt x="308543" y="0"/>
                  <a:pt x="308543" y="0"/>
                </a:cubicBezTo>
                <a:close/>
              </a:path>
            </a:pathLst>
          </a:custGeom>
          <a:solidFill>
            <a:schemeClr val="l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71" y="4254913"/>
            <a:ext cx="907542" cy="1808131"/>
          </a:xfrm>
          <a:custGeom>
            <a:rect l="l" t="t" r="r" b="b"/>
            <a:pathLst>
              <a:path w="273" h="544">
                <a:moveTo>
                  <a:pt x="147" y="408"/>
                </a:moveTo>
                <a:cubicBezTo>
                  <a:pt x="237" y="407"/>
                  <a:pt x="253" y="453"/>
                  <a:pt x="253" y="453"/>
                </a:cubicBezTo>
                <a:cubicBezTo>
                  <a:pt x="253" y="447"/>
                  <a:pt x="254" y="441"/>
                  <a:pt x="254" y="436"/>
                </a:cubicBezTo>
                <a:cubicBezTo>
                  <a:pt x="241" y="349"/>
                  <a:pt x="185" y="323"/>
                  <a:pt x="185" y="323"/>
                </a:cubicBezTo>
                <a:cubicBezTo>
                  <a:pt x="238" y="327"/>
                  <a:pt x="258" y="364"/>
                  <a:pt x="265" y="383"/>
                </a:cubicBezTo>
                <a:cubicBezTo>
                  <a:pt x="267" y="375"/>
                  <a:pt x="261" y="367"/>
                  <a:pt x="273" y="359"/>
                </a:cubicBezTo>
                <a:cubicBezTo>
                  <a:pt x="273" y="0"/>
                  <a:pt x="273" y="0"/>
                  <a:pt x="273" y="0"/>
                </a:cubicBezTo>
                <a:cubicBezTo>
                  <a:pt x="113" y="0"/>
                  <a:pt x="0" y="122"/>
                  <a:pt x="0" y="273"/>
                </a:cubicBezTo>
                <a:cubicBezTo>
                  <a:pt x="0" y="415"/>
                  <a:pt x="108" y="531"/>
                  <a:pt x="247" y="544"/>
                </a:cubicBezTo>
                <a:cubicBezTo>
                  <a:pt x="247" y="527"/>
                  <a:pt x="247" y="517"/>
                  <a:pt x="247" y="517"/>
                </a:cubicBezTo>
                <a:cubicBezTo>
                  <a:pt x="231" y="459"/>
                  <a:pt x="147" y="408"/>
                  <a:pt x="147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908209" y="4254913"/>
            <a:ext cx="816388" cy="1808131"/>
          </a:xfrm>
          <a:custGeom>
            <a:rect l="l" t="t" r="r" b="b"/>
            <a:pathLst>
              <a:path w="246" h="544">
                <a:moveTo>
                  <a:pt x="32" y="38"/>
                </a:moveTo>
                <a:cubicBezTo>
                  <a:pt x="32" y="26"/>
                  <a:pt x="33" y="14"/>
                  <a:pt x="34" y="3"/>
                </a:cubicBezTo>
                <a:cubicBezTo>
                  <a:pt x="23" y="1"/>
                  <a:pt x="8" y="0"/>
                  <a:pt x="0" y="0"/>
                </a:cubicBezTo>
                <a:cubicBezTo>
                  <a:pt x="0" y="359"/>
                  <a:pt x="0" y="359"/>
                  <a:pt x="0" y="359"/>
                </a:cubicBezTo>
                <a:cubicBezTo>
                  <a:pt x="28" y="278"/>
                  <a:pt x="88" y="245"/>
                  <a:pt x="88" y="245"/>
                </a:cubicBezTo>
                <a:cubicBezTo>
                  <a:pt x="14" y="390"/>
                  <a:pt x="24" y="455"/>
                  <a:pt x="24" y="455"/>
                </a:cubicBezTo>
                <a:cubicBezTo>
                  <a:pt x="71" y="396"/>
                  <a:pt x="175" y="401"/>
                  <a:pt x="175" y="401"/>
                </a:cubicBezTo>
                <a:cubicBezTo>
                  <a:pt x="175" y="401"/>
                  <a:pt x="55" y="442"/>
                  <a:pt x="31" y="526"/>
                </a:cubicBezTo>
                <a:cubicBezTo>
                  <a:pt x="31" y="526"/>
                  <a:pt x="32" y="533"/>
                  <a:pt x="32" y="544"/>
                </a:cubicBezTo>
                <a:cubicBezTo>
                  <a:pt x="127" y="533"/>
                  <a:pt x="207" y="473"/>
                  <a:pt x="246" y="390"/>
                </a:cubicBezTo>
                <a:cubicBezTo>
                  <a:pt x="119" y="324"/>
                  <a:pt x="32" y="191"/>
                  <a:pt x="32" y="3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8728" y="5069872"/>
            <a:ext cx="997363" cy="1788128"/>
          </a:xfrm>
          <a:custGeom>
            <a:rect l="l" t="t" r="r" b="b"/>
            <a:pathLst>
              <a:path w="1128712" h="2023578">
                <a:moveTo>
                  <a:pt x="805148" y="0"/>
                </a:moveTo>
                <a:cubicBezTo>
                  <a:pt x="526732" y="545160"/>
                  <a:pt x="564356" y="789542"/>
                  <a:pt x="564356" y="789542"/>
                </a:cubicBezTo>
                <a:cubicBezTo>
                  <a:pt x="741188" y="567718"/>
                  <a:pt x="1128712" y="586517"/>
                  <a:pt x="1128712" y="586517"/>
                </a:cubicBezTo>
                <a:cubicBezTo>
                  <a:pt x="1128712" y="586517"/>
                  <a:pt x="680990" y="740665"/>
                  <a:pt x="590693" y="1056482"/>
                </a:cubicBezTo>
                <a:cubicBezTo>
                  <a:pt x="590693" y="1056482"/>
                  <a:pt x="594455" y="1082800"/>
                  <a:pt x="594455" y="1124157"/>
                </a:cubicBezTo>
                <a:cubicBezTo>
                  <a:pt x="600569" y="1295224"/>
                  <a:pt x="621586" y="1756686"/>
                  <a:pt x="671631" y="1992285"/>
                </a:cubicBezTo>
                <a:lnTo>
                  <a:pt x="679167" y="2023578"/>
                </a:lnTo>
                <a:lnTo>
                  <a:pt x="315501" y="2023578"/>
                </a:lnTo>
                <a:lnTo>
                  <a:pt x="320272" y="1996662"/>
                </a:lnTo>
                <a:cubicBezTo>
                  <a:pt x="361012" y="1721658"/>
                  <a:pt x="372946" y="1314962"/>
                  <a:pt x="376238" y="1124157"/>
                </a:cubicBezTo>
                <a:cubicBezTo>
                  <a:pt x="376238" y="1060241"/>
                  <a:pt x="376238" y="1022644"/>
                  <a:pt x="376238" y="1022644"/>
                </a:cubicBezTo>
                <a:cubicBezTo>
                  <a:pt x="316040" y="804580"/>
                  <a:pt x="0" y="612835"/>
                  <a:pt x="0" y="612835"/>
                </a:cubicBezTo>
                <a:cubicBezTo>
                  <a:pt x="338614" y="609075"/>
                  <a:pt x="398812" y="782022"/>
                  <a:pt x="398812" y="782022"/>
                </a:cubicBezTo>
                <a:cubicBezTo>
                  <a:pt x="398812" y="759464"/>
                  <a:pt x="402574" y="736905"/>
                  <a:pt x="402574" y="718107"/>
                </a:cubicBezTo>
                <a:cubicBezTo>
                  <a:pt x="353663" y="391011"/>
                  <a:pt x="142970" y="293258"/>
                  <a:pt x="142970" y="293258"/>
                </a:cubicBezTo>
                <a:cubicBezTo>
                  <a:pt x="342376" y="308297"/>
                  <a:pt x="417624" y="447407"/>
                  <a:pt x="443960" y="518842"/>
                </a:cubicBezTo>
                <a:cubicBezTo>
                  <a:pt x="451485" y="488764"/>
                  <a:pt x="462772" y="458686"/>
                  <a:pt x="474059" y="428608"/>
                </a:cubicBezTo>
                <a:cubicBezTo>
                  <a:pt x="594455" y="124071"/>
                  <a:pt x="805148" y="0"/>
                  <a:pt x="805148" y="0"/>
                </a:cubicBezTo>
                <a:close/>
              </a:path>
            </a:pathLst>
          </a:custGeom>
          <a:solidFill>
            <a:schemeClr val="l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791253" y="4807648"/>
            <a:ext cx="713994" cy="1408367"/>
          </a:xfrm>
          <a:custGeom>
            <a:rect l="l" t="t" r="r" b="b"/>
            <a:pathLst>
              <a:path w="215" h="422">
                <a:moveTo>
                  <a:pt x="116" y="317"/>
                </a:moveTo>
                <a:cubicBezTo>
                  <a:pt x="186" y="317"/>
                  <a:pt x="200" y="363"/>
                  <a:pt x="200" y="359"/>
                </a:cubicBezTo>
                <a:cubicBezTo>
                  <a:pt x="215" y="337"/>
                  <a:pt x="193" y="212"/>
                  <a:pt x="193" y="212"/>
                </a:cubicBezTo>
                <a:cubicBezTo>
                  <a:pt x="200" y="226"/>
                  <a:pt x="205" y="239"/>
                  <a:pt x="205" y="252"/>
                </a:cubicBezTo>
                <a:cubicBezTo>
                  <a:pt x="205" y="0"/>
                  <a:pt x="205" y="0"/>
                  <a:pt x="205" y="0"/>
                </a:cubicBezTo>
                <a:cubicBezTo>
                  <a:pt x="205" y="0"/>
                  <a:pt x="208" y="0"/>
                  <a:pt x="207" y="0"/>
                </a:cubicBezTo>
                <a:cubicBezTo>
                  <a:pt x="172" y="103"/>
                  <a:pt x="98" y="187"/>
                  <a:pt x="0" y="232"/>
                </a:cubicBezTo>
                <a:cubicBezTo>
                  <a:pt x="10" y="333"/>
                  <a:pt x="91" y="414"/>
                  <a:pt x="193" y="424"/>
                </a:cubicBezTo>
                <a:cubicBezTo>
                  <a:pt x="193" y="411"/>
                  <a:pt x="193" y="402"/>
                  <a:pt x="193" y="402"/>
                </a:cubicBezTo>
                <a:cubicBezTo>
                  <a:pt x="181" y="358"/>
                  <a:pt x="116" y="317"/>
                  <a:pt x="116" y="31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1471624" y="4807648"/>
            <a:ext cx="721042" cy="1408367"/>
          </a:xfrm>
          <a:custGeom>
            <a:rect l="l" t="t" r="r" b="b"/>
            <a:pathLst>
              <a:path w="216" h="422">
                <a:moveTo>
                  <a:pt x="217" y="212"/>
                </a:moveTo>
                <a:cubicBezTo>
                  <a:pt x="217" y="95"/>
                  <a:pt x="124" y="0"/>
                  <a:pt x="0" y="0"/>
                </a:cubicBezTo>
                <a:cubicBezTo>
                  <a:pt x="0" y="252"/>
                  <a:pt x="0" y="252"/>
                  <a:pt x="0" y="252"/>
                </a:cubicBezTo>
                <a:cubicBezTo>
                  <a:pt x="28" y="318"/>
                  <a:pt x="24" y="354"/>
                  <a:pt x="24" y="354"/>
                </a:cubicBezTo>
                <a:cubicBezTo>
                  <a:pt x="60" y="308"/>
                  <a:pt x="143" y="312"/>
                  <a:pt x="143" y="312"/>
                </a:cubicBezTo>
                <a:cubicBezTo>
                  <a:pt x="143" y="312"/>
                  <a:pt x="51" y="344"/>
                  <a:pt x="33" y="409"/>
                </a:cubicBezTo>
                <a:cubicBezTo>
                  <a:pt x="33" y="409"/>
                  <a:pt x="31" y="415"/>
                  <a:pt x="31" y="424"/>
                </a:cubicBezTo>
                <a:cubicBezTo>
                  <a:pt x="137" y="411"/>
                  <a:pt x="217" y="321"/>
                  <a:pt x="217" y="21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1175588" y="5511736"/>
            <a:ext cx="781336" cy="1346263"/>
          </a:xfrm>
          <a:custGeom>
            <a:rect l="l" t="t" r="r" b="b"/>
            <a:pathLst>
              <a:path w="884237" h="1523516">
                <a:moveTo>
                  <a:pt x="308543" y="0"/>
                </a:moveTo>
                <a:cubicBezTo>
                  <a:pt x="334881" y="52658"/>
                  <a:pt x="353695" y="101555"/>
                  <a:pt x="368746" y="150451"/>
                </a:cubicBezTo>
                <a:cubicBezTo>
                  <a:pt x="459051" y="398695"/>
                  <a:pt x="440237" y="534101"/>
                  <a:pt x="440237" y="534101"/>
                </a:cubicBezTo>
                <a:cubicBezTo>
                  <a:pt x="579458" y="361082"/>
                  <a:pt x="884237" y="376127"/>
                  <a:pt x="884237" y="376127"/>
                </a:cubicBezTo>
                <a:cubicBezTo>
                  <a:pt x="884237" y="376127"/>
                  <a:pt x="530542" y="496488"/>
                  <a:pt x="462814" y="740971"/>
                </a:cubicBezTo>
                <a:cubicBezTo>
                  <a:pt x="462814" y="740971"/>
                  <a:pt x="462814" y="763538"/>
                  <a:pt x="462814" y="797390"/>
                </a:cubicBezTo>
                <a:cubicBezTo>
                  <a:pt x="469399" y="942199"/>
                  <a:pt x="487506" y="1346183"/>
                  <a:pt x="534782" y="1512949"/>
                </a:cubicBezTo>
                <a:lnTo>
                  <a:pt x="538286" y="1523516"/>
                </a:lnTo>
                <a:lnTo>
                  <a:pt x="240131" y="1523516"/>
                </a:lnTo>
                <a:lnTo>
                  <a:pt x="248684" y="1476747"/>
                </a:lnTo>
                <a:cubicBezTo>
                  <a:pt x="281146" y="1263493"/>
                  <a:pt x="290200" y="945490"/>
                  <a:pt x="293492" y="797390"/>
                </a:cubicBezTo>
                <a:cubicBezTo>
                  <a:pt x="293492" y="748493"/>
                  <a:pt x="293492" y="714642"/>
                  <a:pt x="293492" y="714642"/>
                </a:cubicBezTo>
                <a:cubicBezTo>
                  <a:pt x="244576" y="549146"/>
                  <a:pt x="0" y="394934"/>
                  <a:pt x="0" y="394934"/>
                </a:cubicBezTo>
                <a:cubicBezTo>
                  <a:pt x="263390" y="394934"/>
                  <a:pt x="316068" y="567952"/>
                  <a:pt x="316068" y="552907"/>
                </a:cubicBezTo>
                <a:cubicBezTo>
                  <a:pt x="372509" y="470159"/>
                  <a:pt x="308543" y="0"/>
                  <a:pt x="308543" y="0"/>
                </a:cubicBezTo>
                <a:close/>
              </a:path>
            </a:pathLst>
          </a:custGeom>
          <a:solidFill>
            <a:schemeClr val="l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921180" y="4254913"/>
            <a:ext cx="907542" cy="1808131"/>
          </a:xfrm>
          <a:custGeom>
            <a:rect l="l" t="t" r="r" b="b"/>
            <a:pathLst>
              <a:path w="273" h="544">
                <a:moveTo>
                  <a:pt x="147" y="408"/>
                </a:moveTo>
                <a:cubicBezTo>
                  <a:pt x="237" y="407"/>
                  <a:pt x="253" y="453"/>
                  <a:pt x="253" y="453"/>
                </a:cubicBezTo>
                <a:cubicBezTo>
                  <a:pt x="253" y="447"/>
                  <a:pt x="254" y="441"/>
                  <a:pt x="254" y="436"/>
                </a:cubicBezTo>
                <a:cubicBezTo>
                  <a:pt x="241" y="349"/>
                  <a:pt x="185" y="323"/>
                  <a:pt x="185" y="323"/>
                </a:cubicBezTo>
                <a:cubicBezTo>
                  <a:pt x="238" y="327"/>
                  <a:pt x="258" y="364"/>
                  <a:pt x="265" y="383"/>
                </a:cubicBezTo>
                <a:cubicBezTo>
                  <a:pt x="267" y="375"/>
                  <a:pt x="261" y="367"/>
                  <a:pt x="273" y="359"/>
                </a:cubicBezTo>
                <a:cubicBezTo>
                  <a:pt x="273" y="0"/>
                  <a:pt x="273" y="0"/>
                  <a:pt x="273" y="0"/>
                </a:cubicBezTo>
                <a:cubicBezTo>
                  <a:pt x="113" y="0"/>
                  <a:pt x="0" y="122"/>
                  <a:pt x="0" y="273"/>
                </a:cubicBezTo>
                <a:cubicBezTo>
                  <a:pt x="0" y="415"/>
                  <a:pt x="108" y="531"/>
                  <a:pt x="247" y="544"/>
                </a:cubicBezTo>
                <a:cubicBezTo>
                  <a:pt x="247" y="527"/>
                  <a:pt x="247" y="517"/>
                  <a:pt x="247" y="517"/>
                </a:cubicBezTo>
                <a:cubicBezTo>
                  <a:pt x="231" y="459"/>
                  <a:pt x="147" y="408"/>
                  <a:pt x="147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828817" y="4254913"/>
            <a:ext cx="816388" cy="1808131"/>
          </a:xfrm>
          <a:custGeom>
            <a:rect l="l" t="t" r="r" b="b"/>
            <a:pathLst>
              <a:path w="246" h="544">
                <a:moveTo>
                  <a:pt x="32" y="38"/>
                </a:moveTo>
                <a:cubicBezTo>
                  <a:pt x="32" y="26"/>
                  <a:pt x="33" y="14"/>
                  <a:pt x="34" y="3"/>
                </a:cubicBezTo>
                <a:cubicBezTo>
                  <a:pt x="23" y="1"/>
                  <a:pt x="8" y="0"/>
                  <a:pt x="0" y="0"/>
                </a:cubicBezTo>
                <a:cubicBezTo>
                  <a:pt x="0" y="359"/>
                  <a:pt x="0" y="359"/>
                  <a:pt x="0" y="359"/>
                </a:cubicBezTo>
                <a:cubicBezTo>
                  <a:pt x="28" y="278"/>
                  <a:pt x="88" y="245"/>
                  <a:pt x="88" y="245"/>
                </a:cubicBezTo>
                <a:cubicBezTo>
                  <a:pt x="14" y="390"/>
                  <a:pt x="24" y="455"/>
                  <a:pt x="24" y="455"/>
                </a:cubicBezTo>
                <a:cubicBezTo>
                  <a:pt x="71" y="396"/>
                  <a:pt x="175" y="401"/>
                  <a:pt x="175" y="401"/>
                </a:cubicBezTo>
                <a:cubicBezTo>
                  <a:pt x="175" y="401"/>
                  <a:pt x="55" y="442"/>
                  <a:pt x="31" y="526"/>
                </a:cubicBezTo>
                <a:cubicBezTo>
                  <a:pt x="31" y="526"/>
                  <a:pt x="32" y="533"/>
                  <a:pt x="32" y="544"/>
                </a:cubicBezTo>
                <a:cubicBezTo>
                  <a:pt x="127" y="533"/>
                  <a:pt x="207" y="473"/>
                  <a:pt x="246" y="390"/>
                </a:cubicBezTo>
                <a:cubicBezTo>
                  <a:pt x="119" y="324"/>
                  <a:pt x="32" y="191"/>
                  <a:pt x="32" y="3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409337" y="5069872"/>
            <a:ext cx="997363" cy="1788128"/>
          </a:xfrm>
          <a:custGeom>
            <a:rect l="l" t="t" r="r" b="b"/>
            <a:pathLst>
              <a:path w="1128712" h="2023578">
                <a:moveTo>
                  <a:pt x="805148" y="0"/>
                </a:moveTo>
                <a:cubicBezTo>
                  <a:pt x="526732" y="545160"/>
                  <a:pt x="564356" y="789542"/>
                  <a:pt x="564356" y="789542"/>
                </a:cubicBezTo>
                <a:cubicBezTo>
                  <a:pt x="741188" y="567718"/>
                  <a:pt x="1128712" y="586517"/>
                  <a:pt x="1128712" y="586517"/>
                </a:cubicBezTo>
                <a:cubicBezTo>
                  <a:pt x="1128712" y="586517"/>
                  <a:pt x="680990" y="740665"/>
                  <a:pt x="590693" y="1056482"/>
                </a:cubicBezTo>
                <a:cubicBezTo>
                  <a:pt x="590693" y="1056482"/>
                  <a:pt x="594455" y="1082800"/>
                  <a:pt x="594455" y="1124157"/>
                </a:cubicBezTo>
                <a:cubicBezTo>
                  <a:pt x="600569" y="1295224"/>
                  <a:pt x="621586" y="1756686"/>
                  <a:pt x="671631" y="1992285"/>
                </a:cubicBezTo>
                <a:lnTo>
                  <a:pt x="679167" y="2023578"/>
                </a:lnTo>
                <a:lnTo>
                  <a:pt x="315501" y="2023578"/>
                </a:lnTo>
                <a:lnTo>
                  <a:pt x="320272" y="1996662"/>
                </a:lnTo>
                <a:cubicBezTo>
                  <a:pt x="361012" y="1721658"/>
                  <a:pt x="372946" y="1314962"/>
                  <a:pt x="376238" y="1124157"/>
                </a:cubicBezTo>
                <a:cubicBezTo>
                  <a:pt x="376238" y="1060241"/>
                  <a:pt x="376238" y="1022644"/>
                  <a:pt x="376238" y="1022644"/>
                </a:cubicBezTo>
                <a:cubicBezTo>
                  <a:pt x="316040" y="804580"/>
                  <a:pt x="0" y="612835"/>
                  <a:pt x="0" y="612835"/>
                </a:cubicBezTo>
                <a:cubicBezTo>
                  <a:pt x="338614" y="609075"/>
                  <a:pt x="398812" y="782022"/>
                  <a:pt x="398812" y="782022"/>
                </a:cubicBezTo>
                <a:cubicBezTo>
                  <a:pt x="398812" y="759464"/>
                  <a:pt x="402574" y="736905"/>
                  <a:pt x="402574" y="718107"/>
                </a:cubicBezTo>
                <a:cubicBezTo>
                  <a:pt x="353663" y="391011"/>
                  <a:pt x="142970" y="293258"/>
                  <a:pt x="142970" y="293258"/>
                </a:cubicBezTo>
                <a:cubicBezTo>
                  <a:pt x="342376" y="308297"/>
                  <a:pt x="417624" y="447407"/>
                  <a:pt x="443960" y="518842"/>
                </a:cubicBezTo>
                <a:cubicBezTo>
                  <a:pt x="451485" y="488764"/>
                  <a:pt x="462772" y="458686"/>
                  <a:pt x="474059" y="428608"/>
                </a:cubicBezTo>
                <a:cubicBezTo>
                  <a:pt x="594455" y="124071"/>
                  <a:pt x="805148" y="0"/>
                  <a:pt x="805148" y="0"/>
                </a:cubicBezTo>
                <a:close/>
              </a:path>
            </a:pathLst>
          </a:custGeom>
          <a:solidFill>
            <a:schemeClr val="l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013365" y="3065336"/>
            <a:ext cx="1315783" cy="2625947"/>
          </a:xfrm>
          <a:custGeom>
            <a:rect l="l" t="t" r="r" b="b"/>
            <a:pathLst>
              <a:path w="396" h="790">
                <a:moveTo>
                  <a:pt x="225" y="576"/>
                </a:moveTo>
                <a:cubicBezTo>
                  <a:pt x="359" y="528"/>
                  <a:pt x="390" y="676"/>
                  <a:pt x="390" y="676"/>
                </a:cubicBezTo>
                <a:cubicBezTo>
                  <a:pt x="393" y="665"/>
                  <a:pt x="396" y="653"/>
                  <a:pt x="396" y="640"/>
                </a:cubicBezTo>
                <a:cubicBezTo>
                  <a:pt x="396" y="618"/>
                  <a:pt x="396" y="618"/>
                  <a:pt x="396" y="618"/>
                </a:cubicBezTo>
                <a:cubicBezTo>
                  <a:pt x="384" y="519"/>
                  <a:pt x="326" y="394"/>
                  <a:pt x="326" y="394"/>
                </a:cubicBezTo>
                <a:cubicBezTo>
                  <a:pt x="357" y="421"/>
                  <a:pt x="376" y="453"/>
                  <a:pt x="396" y="485"/>
                </a:cubicBezTo>
                <a:cubicBezTo>
                  <a:pt x="396" y="0"/>
                  <a:pt x="396" y="0"/>
                  <a:pt x="396" y="0"/>
                </a:cubicBezTo>
                <a:cubicBezTo>
                  <a:pt x="180" y="0"/>
                  <a:pt x="20" y="159"/>
                  <a:pt x="2" y="361"/>
                </a:cubicBezTo>
                <a:cubicBezTo>
                  <a:pt x="1" y="372"/>
                  <a:pt x="0" y="384"/>
                  <a:pt x="0" y="396"/>
                </a:cubicBezTo>
                <a:cubicBezTo>
                  <a:pt x="0" y="549"/>
                  <a:pt x="87" y="682"/>
                  <a:pt x="214" y="748"/>
                </a:cubicBezTo>
                <a:cubicBezTo>
                  <a:pt x="257" y="770"/>
                  <a:pt x="304" y="785"/>
                  <a:pt x="354" y="790"/>
                </a:cubicBezTo>
                <a:cubicBezTo>
                  <a:pt x="360" y="556"/>
                  <a:pt x="225" y="576"/>
                  <a:pt x="225" y="57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2329148" y="3065336"/>
            <a:ext cx="1315783" cy="2602135"/>
          </a:xfrm>
          <a:custGeom>
            <a:rect l="l" t="t" r="r" b="b"/>
            <a:pathLst>
              <a:path w="396" h="783">
                <a:moveTo>
                  <a:pt x="375" y="524"/>
                </a:moveTo>
                <a:cubicBezTo>
                  <a:pt x="388" y="484"/>
                  <a:pt x="396" y="441"/>
                  <a:pt x="396" y="396"/>
                </a:cubicBezTo>
                <a:cubicBezTo>
                  <a:pt x="396" y="178"/>
                  <a:pt x="212" y="0"/>
                  <a:pt x="0" y="0"/>
                </a:cubicBezTo>
                <a:cubicBezTo>
                  <a:pt x="0" y="485"/>
                  <a:pt x="0" y="485"/>
                  <a:pt x="0" y="485"/>
                </a:cubicBezTo>
                <a:cubicBezTo>
                  <a:pt x="44" y="580"/>
                  <a:pt x="45" y="680"/>
                  <a:pt x="45" y="680"/>
                </a:cubicBezTo>
                <a:cubicBezTo>
                  <a:pt x="99" y="552"/>
                  <a:pt x="181" y="568"/>
                  <a:pt x="181" y="568"/>
                </a:cubicBezTo>
                <a:cubicBezTo>
                  <a:pt x="113" y="603"/>
                  <a:pt x="87" y="688"/>
                  <a:pt x="83" y="783"/>
                </a:cubicBezTo>
                <a:cubicBezTo>
                  <a:pt x="112" y="777"/>
                  <a:pt x="139" y="768"/>
                  <a:pt x="166" y="756"/>
                </a:cubicBezTo>
                <a:cubicBezTo>
                  <a:pt x="264" y="711"/>
                  <a:pt x="340" y="627"/>
                  <a:pt x="375" y="5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761077" y="4375595"/>
            <a:ext cx="1168527" cy="2482405"/>
          </a:xfrm>
          <a:custGeom>
            <a:rect l="l" t="t" r="r" b="b"/>
            <a:pathLst>
              <a:path w="1322387" h="2809391">
                <a:moveTo>
                  <a:pt x="379435" y="0"/>
                </a:moveTo>
                <a:cubicBezTo>
                  <a:pt x="495895" y="101534"/>
                  <a:pt x="578545" y="221870"/>
                  <a:pt x="642410" y="342206"/>
                </a:cubicBezTo>
                <a:cubicBezTo>
                  <a:pt x="830249" y="699454"/>
                  <a:pt x="811465" y="1075504"/>
                  <a:pt x="811465" y="1075504"/>
                </a:cubicBezTo>
                <a:cubicBezTo>
                  <a:pt x="1014331" y="594160"/>
                  <a:pt x="1322387" y="654328"/>
                  <a:pt x="1322387" y="654328"/>
                </a:cubicBezTo>
                <a:cubicBezTo>
                  <a:pt x="1066926" y="785946"/>
                  <a:pt x="969250" y="1105588"/>
                  <a:pt x="954223" y="1462836"/>
                </a:cubicBezTo>
                <a:cubicBezTo>
                  <a:pt x="930978" y="1930784"/>
                  <a:pt x="1042684" y="2466274"/>
                  <a:pt x="1114769" y="2755257"/>
                </a:cubicBezTo>
                <a:lnTo>
                  <a:pt x="1128624" y="2809391"/>
                </a:lnTo>
                <a:lnTo>
                  <a:pt x="216621" y="2809391"/>
                </a:lnTo>
                <a:lnTo>
                  <a:pt x="250824" y="2700453"/>
                </a:lnTo>
                <a:cubicBezTo>
                  <a:pt x="410252" y="2169047"/>
                  <a:pt x="474764" y="1778718"/>
                  <a:pt x="484625" y="1489160"/>
                </a:cubicBezTo>
                <a:cubicBezTo>
                  <a:pt x="507166" y="609202"/>
                  <a:pt x="0" y="684412"/>
                  <a:pt x="0" y="684412"/>
                </a:cubicBezTo>
                <a:cubicBezTo>
                  <a:pt x="503409" y="503908"/>
                  <a:pt x="619869" y="1060462"/>
                  <a:pt x="619869" y="1060462"/>
                </a:cubicBezTo>
                <a:cubicBezTo>
                  <a:pt x="631139" y="1019097"/>
                  <a:pt x="638653" y="973971"/>
                  <a:pt x="642410" y="925084"/>
                </a:cubicBezTo>
                <a:cubicBezTo>
                  <a:pt x="642410" y="898761"/>
                  <a:pt x="642410" y="872437"/>
                  <a:pt x="642410" y="842353"/>
                </a:cubicBezTo>
                <a:cubicBezTo>
                  <a:pt x="623626" y="470063"/>
                  <a:pt x="379435" y="0"/>
                  <a:pt x="379435" y="0"/>
                </a:cubicBezTo>
                <a:close/>
              </a:path>
            </a:pathLst>
          </a:custGeom>
          <a:solidFill>
            <a:schemeClr val="l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5038630" y="3065336"/>
            <a:ext cx="1315783" cy="2625947"/>
          </a:xfrm>
          <a:custGeom>
            <a:rect l="l" t="t" r="r" b="b"/>
            <a:pathLst>
              <a:path w="396" h="790">
                <a:moveTo>
                  <a:pt x="225" y="576"/>
                </a:moveTo>
                <a:cubicBezTo>
                  <a:pt x="359" y="528"/>
                  <a:pt x="390" y="676"/>
                  <a:pt x="390" y="676"/>
                </a:cubicBezTo>
                <a:cubicBezTo>
                  <a:pt x="393" y="665"/>
                  <a:pt x="396" y="653"/>
                  <a:pt x="396" y="640"/>
                </a:cubicBezTo>
                <a:cubicBezTo>
                  <a:pt x="396" y="618"/>
                  <a:pt x="396" y="618"/>
                  <a:pt x="396" y="618"/>
                </a:cubicBezTo>
                <a:cubicBezTo>
                  <a:pt x="384" y="519"/>
                  <a:pt x="326" y="394"/>
                  <a:pt x="326" y="394"/>
                </a:cubicBezTo>
                <a:cubicBezTo>
                  <a:pt x="357" y="421"/>
                  <a:pt x="376" y="453"/>
                  <a:pt x="396" y="485"/>
                </a:cubicBezTo>
                <a:cubicBezTo>
                  <a:pt x="396" y="0"/>
                  <a:pt x="396" y="0"/>
                  <a:pt x="396" y="0"/>
                </a:cubicBezTo>
                <a:cubicBezTo>
                  <a:pt x="180" y="0"/>
                  <a:pt x="20" y="159"/>
                  <a:pt x="2" y="361"/>
                </a:cubicBezTo>
                <a:cubicBezTo>
                  <a:pt x="1" y="372"/>
                  <a:pt x="0" y="384"/>
                  <a:pt x="0" y="396"/>
                </a:cubicBezTo>
                <a:cubicBezTo>
                  <a:pt x="0" y="549"/>
                  <a:pt x="87" y="682"/>
                  <a:pt x="214" y="748"/>
                </a:cubicBezTo>
                <a:cubicBezTo>
                  <a:pt x="257" y="770"/>
                  <a:pt x="304" y="785"/>
                  <a:pt x="354" y="790"/>
                </a:cubicBezTo>
                <a:cubicBezTo>
                  <a:pt x="360" y="556"/>
                  <a:pt x="225" y="576"/>
                  <a:pt x="225" y="576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6354413" y="3065336"/>
            <a:ext cx="1315783" cy="2602135"/>
          </a:xfrm>
          <a:custGeom>
            <a:rect l="l" t="t" r="r" b="b"/>
            <a:pathLst>
              <a:path w="396" h="783">
                <a:moveTo>
                  <a:pt x="375" y="524"/>
                </a:moveTo>
                <a:cubicBezTo>
                  <a:pt x="388" y="484"/>
                  <a:pt x="396" y="441"/>
                  <a:pt x="396" y="396"/>
                </a:cubicBezTo>
                <a:cubicBezTo>
                  <a:pt x="396" y="178"/>
                  <a:pt x="212" y="0"/>
                  <a:pt x="0" y="0"/>
                </a:cubicBezTo>
                <a:cubicBezTo>
                  <a:pt x="0" y="485"/>
                  <a:pt x="0" y="485"/>
                  <a:pt x="0" y="485"/>
                </a:cubicBezTo>
                <a:cubicBezTo>
                  <a:pt x="44" y="580"/>
                  <a:pt x="45" y="680"/>
                  <a:pt x="45" y="680"/>
                </a:cubicBezTo>
                <a:cubicBezTo>
                  <a:pt x="99" y="552"/>
                  <a:pt x="181" y="568"/>
                  <a:pt x="181" y="568"/>
                </a:cubicBezTo>
                <a:cubicBezTo>
                  <a:pt x="113" y="603"/>
                  <a:pt x="87" y="688"/>
                  <a:pt x="83" y="783"/>
                </a:cubicBezTo>
                <a:cubicBezTo>
                  <a:pt x="112" y="777"/>
                  <a:pt x="139" y="768"/>
                  <a:pt x="166" y="756"/>
                </a:cubicBezTo>
                <a:cubicBezTo>
                  <a:pt x="264" y="711"/>
                  <a:pt x="340" y="627"/>
                  <a:pt x="375" y="52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5786247" y="4375595"/>
            <a:ext cx="1168527" cy="2482405"/>
          </a:xfrm>
          <a:custGeom>
            <a:rect l="l" t="t" r="r" b="b"/>
            <a:pathLst>
              <a:path w="1322387" h="2809391">
                <a:moveTo>
                  <a:pt x="379435" y="0"/>
                </a:moveTo>
                <a:cubicBezTo>
                  <a:pt x="495895" y="101534"/>
                  <a:pt x="578545" y="221870"/>
                  <a:pt x="642410" y="342206"/>
                </a:cubicBezTo>
                <a:cubicBezTo>
                  <a:pt x="830249" y="699454"/>
                  <a:pt x="811465" y="1075504"/>
                  <a:pt x="811465" y="1075504"/>
                </a:cubicBezTo>
                <a:cubicBezTo>
                  <a:pt x="1014331" y="594160"/>
                  <a:pt x="1322387" y="654328"/>
                  <a:pt x="1322387" y="654328"/>
                </a:cubicBezTo>
                <a:cubicBezTo>
                  <a:pt x="1066926" y="785946"/>
                  <a:pt x="969250" y="1105588"/>
                  <a:pt x="954223" y="1462836"/>
                </a:cubicBezTo>
                <a:cubicBezTo>
                  <a:pt x="930978" y="1930784"/>
                  <a:pt x="1042684" y="2466274"/>
                  <a:pt x="1114769" y="2755257"/>
                </a:cubicBezTo>
                <a:lnTo>
                  <a:pt x="1128624" y="2809391"/>
                </a:lnTo>
                <a:lnTo>
                  <a:pt x="216621" y="2809391"/>
                </a:lnTo>
                <a:lnTo>
                  <a:pt x="250824" y="2700453"/>
                </a:lnTo>
                <a:cubicBezTo>
                  <a:pt x="410252" y="2169047"/>
                  <a:pt x="474764" y="1778718"/>
                  <a:pt x="484625" y="1489160"/>
                </a:cubicBezTo>
                <a:cubicBezTo>
                  <a:pt x="507166" y="609202"/>
                  <a:pt x="0" y="684412"/>
                  <a:pt x="0" y="684412"/>
                </a:cubicBezTo>
                <a:cubicBezTo>
                  <a:pt x="503409" y="503908"/>
                  <a:pt x="619869" y="1060462"/>
                  <a:pt x="619869" y="1060462"/>
                </a:cubicBezTo>
                <a:cubicBezTo>
                  <a:pt x="631139" y="1019097"/>
                  <a:pt x="638653" y="973971"/>
                  <a:pt x="642410" y="925084"/>
                </a:cubicBezTo>
                <a:cubicBezTo>
                  <a:pt x="642410" y="898761"/>
                  <a:pt x="642410" y="872437"/>
                  <a:pt x="642410" y="842353"/>
                </a:cubicBezTo>
                <a:cubicBezTo>
                  <a:pt x="623626" y="470063"/>
                  <a:pt x="379435" y="0"/>
                  <a:pt x="379435" y="0"/>
                </a:cubicBezTo>
                <a:close/>
              </a:path>
            </a:pathLst>
          </a:custGeom>
          <a:solidFill>
            <a:schemeClr val="l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8933974" y="3065336"/>
            <a:ext cx="1315783" cy="2625947"/>
          </a:xfrm>
          <a:custGeom>
            <a:rect l="l" t="t" r="r" b="b"/>
            <a:pathLst>
              <a:path w="396" h="790">
                <a:moveTo>
                  <a:pt x="225" y="576"/>
                </a:moveTo>
                <a:cubicBezTo>
                  <a:pt x="359" y="528"/>
                  <a:pt x="390" y="676"/>
                  <a:pt x="390" y="676"/>
                </a:cubicBezTo>
                <a:cubicBezTo>
                  <a:pt x="393" y="665"/>
                  <a:pt x="396" y="653"/>
                  <a:pt x="396" y="640"/>
                </a:cubicBezTo>
                <a:cubicBezTo>
                  <a:pt x="396" y="618"/>
                  <a:pt x="396" y="618"/>
                  <a:pt x="396" y="618"/>
                </a:cubicBezTo>
                <a:cubicBezTo>
                  <a:pt x="384" y="519"/>
                  <a:pt x="326" y="394"/>
                  <a:pt x="326" y="394"/>
                </a:cubicBezTo>
                <a:cubicBezTo>
                  <a:pt x="357" y="421"/>
                  <a:pt x="376" y="453"/>
                  <a:pt x="396" y="485"/>
                </a:cubicBezTo>
                <a:cubicBezTo>
                  <a:pt x="396" y="0"/>
                  <a:pt x="396" y="0"/>
                  <a:pt x="396" y="0"/>
                </a:cubicBezTo>
                <a:cubicBezTo>
                  <a:pt x="180" y="0"/>
                  <a:pt x="20" y="159"/>
                  <a:pt x="2" y="361"/>
                </a:cubicBezTo>
                <a:cubicBezTo>
                  <a:pt x="1" y="372"/>
                  <a:pt x="0" y="384"/>
                  <a:pt x="0" y="396"/>
                </a:cubicBezTo>
                <a:cubicBezTo>
                  <a:pt x="0" y="549"/>
                  <a:pt x="87" y="682"/>
                  <a:pt x="214" y="748"/>
                </a:cubicBezTo>
                <a:cubicBezTo>
                  <a:pt x="257" y="770"/>
                  <a:pt x="304" y="785"/>
                  <a:pt x="354" y="790"/>
                </a:cubicBezTo>
                <a:cubicBezTo>
                  <a:pt x="360" y="556"/>
                  <a:pt x="225" y="576"/>
                  <a:pt x="225" y="57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0249757" y="3065336"/>
            <a:ext cx="1315783" cy="2602135"/>
          </a:xfrm>
          <a:custGeom>
            <a:rect l="l" t="t" r="r" b="b"/>
            <a:pathLst>
              <a:path w="396" h="783">
                <a:moveTo>
                  <a:pt x="375" y="524"/>
                </a:moveTo>
                <a:cubicBezTo>
                  <a:pt x="388" y="484"/>
                  <a:pt x="396" y="441"/>
                  <a:pt x="396" y="396"/>
                </a:cubicBezTo>
                <a:cubicBezTo>
                  <a:pt x="396" y="178"/>
                  <a:pt x="212" y="0"/>
                  <a:pt x="0" y="0"/>
                </a:cubicBezTo>
                <a:cubicBezTo>
                  <a:pt x="0" y="485"/>
                  <a:pt x="0" y="485"/>
                  <a:pt x="0" y="485"/>
                </a:cubicBezTo>
                <a:cubicBezTo>
                  <a:pt x="44" y="580"/>
                  <a:pt x="45" y="680"/>
                  <a:pt x="45" y="680"/>
                </a:cubicBezTo>
                <a:cubicBezTo>
                  <a:pt x="99" y="552"/>
                  <a:pt x="181" y="568"/>
                  <a:pt x="181" y="568"/>
                </a:cubicBezTo>
                <a:cubicBezTo>
                  <a:pt x="113" y="603"/>
                  <a:pt x="87" y="688"/>
                  <a:pt x="83" y="783"/>
                </a:cubicBezTo>
                <a:cubicBezTo>
                  <a:pt x="112" y="777"/>
                  <a:pt x="139" y="768"/>
                  <a:pt x="166" y="756"/>
                </a:cubicBezTo>
                <a:cubicBezTo>
                  <a:pt x="264" y="711"/>
                  <a:pt x="340" y="627"/>
                  <a:pt x="375" y="5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9681686" y="4375595"/>
            <a:ext cx="1168527" cy="2482405"/>
          </a:xfrm>
          <a:custGeom>
            <a:rect l="l" t="t" r="r" b="b"/>
            <a:pathLst>
              <a:path w="1322387" h="2809391">
                <a:moveTo>
                  <a:pt x="379435" y="0"/>
                </a:moveTo>
                <a:cubicBezTo>
                  <a:pt x="495895" y="101534"/>
                  <a:pt x="578545" y="221870"/>
                  <a:pt x="642410" y="342206"/>
                </a:cubicBezTo>
                <a:cubicBezTo>
                  <a:pt x="830249" y="699454"/>
                  <a:pt x="811465" y="1075504"/>
                  <a:pt x="811465" y="1075504"/>
                </a:cubicBezTo>
                <a:cubicBezTo>
                  <a:pt x="1014331" y="594160"/>
                  <a:pt x="1322387" y="654328"/>
                  <a:pt x="1322387" y="654328"/>
                </a:cubicBezTo>
                <a:cubicBezTo>
                  <a:pt x="1066926" y="785946"/>
                  <a:pt x="969250" y="1105588"/>
                  <a:pt x="954223" y="1462836"/>
                </a:cubicBezTo>
                <a:cubicBezTo>
                  <a:pt x="930978" y="1930784"/>
                  <a:pt x="1042684" y="2466274"/>
                  <a:pt x="1114769" y="2755257"/>
                </a:cubicBezTo>
                <a:lnTo>
                  <a:pt x="1128624" y="2809391"/>
                </a:lnTo>
                <a:lnTo>
                  <a:pt x="216621" y="2809391"/>
                </a:lnTo>
                <a:lnTo>
                  <a:pt x="250824" y="2700453"/>
                </a:lnTo>
                <a:cubicBezTo>
                  <a:pt x="410252" y="2169047"/>
                  <a:pt x="474764" y="1778718"/>
                  <a:pt x="484625" y="1489160"/>
                </a:cubicBezTo>
                <a:cubicBezTo>
                  <a:pt x="507166" y="609202"/>
                  <a:pt x="0" y="684412"/>
                  <a:pt x="0" y="684412"/>
                </a:cubicBezTo>
                <a:cubicBezTo>
                  <a:pt x="503409" y="503908"/>
                  <a:pt x="619869" y="1060462"/>
                  <a:pt x="619869" y="1060462"/>
                </a:cubicBezTo>
                <a:cubicBezTo>
                  <a:pt x="631139" y="1019097"/>
                  <a:pt x="638653" y="973971"/>
                  <a:pt x="642410" y="925084"/>
                </a:cubicBezTo>
                <a:cubicBezTo>
                  <a:pt x="642410" y="898761"/>
                  <a:pt x="642410" y="872437"/>
                  <a:pt x="642410" y="842353"/>
                </a:cubicBezTo>
                <a:cubicBezTo>
                  <a:pt x="623626" y="470063"/>
                  <a:pt x="379435" y="0"/>
                  <a:pt x="379435" y="0"/>
                </a:cubicBezTo>
                <a:close/>
              </a:path>
            </a:pathLst>
          </a:custGeom>
          <a:solidFill>
            <a:schemeClr val="l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水肿是指组织间隙过量的体液潴留，表现为皮肤紧绷、弹性降低，以及身体某些部位出现凹陷性水肿的现象。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水肿的定义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按发生部位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按病因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水肿的分类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可分为全身性水肿和局部性水肿。全身性水肿通常波及全身，而局部性水肿则局限于身体的某个部位。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可分为心源性水肿、肝源性水肿、肾源性水肿、营养不良性水肿等。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1204294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791319" y="1987226"/>
            <a:ext cx="891159" cy="635222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866656" y="2100573"/>
            <a:ext cx="80296" cy="4524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0380" y="1956650"/>
            <a:ext cx="28004" cy="60674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66656" y="2032755"/>
            <a:ext cx="74962" cy="52388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949905" y="2032755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7139" y="1828158"/>
            <a:ext cx="20193" cy="49339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930283" y="1894167"/>
            <a:ext cx="22574" cy="46958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733306" y="2100573"/>
            <a:ext cx="33909" cy="4524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766072" y="1894167"/>
            <a:ext cx="26765" cy="46958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740450" y="2032755"/>
            <a:ext cx="32766" cy="52388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2555" y="1757387"/>
            <a:ext cx="30956" cy="55340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6656" y="1757387"/>
            <a:ext cx="33909" cy="55340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807125" y="1804346"/>
            <a:ext cx="4191" cy="828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82741" y="1828158"/>
            <a:ext cx="23241" cy="49339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1785" y="1956650"/>
            <a:ext cx="30956" cy="60674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6656" y="2161343"/>
            <a:ext cx="83248" cy="52388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788646" y="1956650"/>
            <a:ext cx="64865" cy="60674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810078" y="1828158"/>
            <a:ext cx="43434" cy="49339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781503" y="2032755"/>
            <a:ext cx="72009" cy="52388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66656" y="1956650"/>
            <a:ext cx="67818" cy="60674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866656" y="1828158"/>
            <a:ext cx="46387" cy="49339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866656" y="1894167"/>
            <a:ext cx="57721" cy="46958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799981" y="1894167"/>
            <a:ext cx="53530" cy="46958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773216" y="2229161"/>
            <a:ext cx="80296" cy="54769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777407" y="2100573"/>
            <a:ext cx="76105" cy="4524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774359" y="2161343"/>
            <a:ext cx="79153" cy="52388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729210" y="2161343"/>
            <a:ext cx="33909" cy="52388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61239" y="2161343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957049" y="2100573"/>
            <a:ext cx="28575" cy="4524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805887" y="1812728"/>
            <a:ext cx="17812" cy="15431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900565" y="1812728"/>
            <a:ext cx="16669" cy="15431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853512" y="1812728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92837" y="1877498"/>
            <a:ext cx="17240" cy="1666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913043" y="1877498"/>
            <a:ext cx="17240" cy="1666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853512" y="1877498"/>
            <a:ext cx="13049" cy="166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82741" y="1941220"/>
            <a:ext cx="17240" cy="15431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924283" y="1941220"/>
            <a:ext cx="16097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853512" y="1941220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4773216" y="2017325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934474" y="2017325"/>
            <a:ext cx="15431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853512" y="201732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766072" y="2085143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941523" y="2085143"/>
            <a:ext cx="15431" cy="15431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853512" y="2085143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763119" y="2145817"/>
            <a:ext cx="14288" cy="15431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946952" y="2145817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853512" y="2145817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760166" y="2213635"/>
            <a:ext cx="13049" cy="15431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949905" y="2213635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853512" y="221363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853512" y="2283834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flipH="1">
            <a:off x="6479524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81041" y="1888451"/>
            <a:ext cx="662750" cy="833056"/>
          </a:xfrm>
          <a:custGeom>
            <a:rect l="l" t="t" r="r" b="b"/>
            <a:pathLst>
              <a:path w="21600" h="21600">
                <a:moveTo>
                  <a:pt x="10799" y="0"/>
                </a:moveTo>
                <a:cubicBezTo>
                  <a:pt x="4836" y="0"/>
                  <a:pt x="0" y="1447"/>
                  <a:pt x="0" y="3231"/>
                </a:cubicBezTo>
                <a:lnTo>
                  <a:pt x="0" y="4776"/>
                </a:lnTo>
                <a:cubicBezTo>
                  <a:pt x="0" y="6669"/>
                  <a:pt x="4836" y="8203"/>
                  <a:pt x="10799" y="8203"/>
                </a:cubicBezTo>
                <a:cubicBezTo>
                  <a:pt x="16764" y="8203"/>
                  <a:pt x="21600" y="6669"/>
                  <a:pt x="21600" y="4776"/>
                </a:cubicBezTo>
                <a:lnTo>
                  <a:pt x="21600" y="3231"/>
                </a:lnTo>
                <a:cubicBezTo>
                  <a:pt x="21600" y="1447"/>
                  <a:pt x="16764" y="0"/>
                  <a:pt x="10799" y="0"/>
                </a:cubicBezTo>
                <a:close/>
                <a:moveTo>
                  <a:pt x="21195" y="8008"/>
                </a:moveTo>
                <a:cubicBezTo>
                  <a:pt x="19915" y="9488"/>
                  <a:pt x="15746" y="10572"/>
                  <a:pt x="10799" y="10572"/>
                </a:cubicBezTo>
                <a:cubicBezTo>
                  <a:pt x="5856" y="10572"/>
                  <a:pt x="1685" y="9488"/>
                  <a:pt x="405" y="8008"/>
                </a:cubicBezTo>
                <a:cubicBezTo>
                  <a:pt x="141" y="7702"/>
                  <a:pt x="0" y="7868"/>
                  <a:pt x="0" y="8007"/>
                </a:cubicBezTo>
                <a:cubicBezTo>
                  <a:pt x="0" y="8144"/>
                  <a:pt x="0" y="10898"/>
                  <a:pt x="0" y="10898"/>
                </a:cubicBezTo>
                <a:cubicBezTo>
                  <a:pt x="0" y="13061"/>
                  <a:pt x="4836" y="14814"/>
                  <a:pt x="10799" y="14814"/>
                </a:cubicBezTo>
                <a:cubicBezTo>
                  <a:pt x="16764" y="14814"/>
                  <a:pt x="21600" y="13061"/>
                  <a:pt x="21600" y="10898"/>
                </a:cubicBezTo>
                <a:cubicBezTo>
                  <a:pt x="21600" y="10898"/>
                  <a:pt x="21600" y="8144"/>
                  <a:pt x="21600" y="8007"/>
                </a:cubicBezTo>
                <a:cubicBezTo>
                  <a:pt x="21600" y="7868"/>
                  <a:pt x="21459" y="7702"/>
                  <a:pt x="21195" y="8008"/>
                </a:cubicBezTo>
                <a:close/>
                <a:moveTo>
                  <a:pt x="21176" y="14285"/>
                </a:moveTo>
                <a:cubicBezTo>
                  <a:pt x="19876" y="15959"/>
                  <a:pt x="15722" y="17184"/>
                  <a:pt x="10799" y="17184"/>
                </a:cubicBezTo>
                <a:cubicBezTo>
                  <a:pt x="5878" y="17184"/>
                  <a:pt x="1724" y="15959"/>
                  <a:pt x="424" y="14285"/>
                </a:cubicBezTo>
                <a:cubicBezTo>
                  <a:pt x="147" y="13932"/>
                  <a:pt x="0" y="14121"/>
                  <a:pt x="0" y="14297"/>
                </a:cubicBezTo>
                <a:cubicBezTo>
                  <a:pt x="0" y="14472"/>
                  <a:pt x="0" y="16754"/>
                  <a:pt x="0" y="16754"/>
                </a:cubicBezTo>
                <a:cubicBezTo>
                  <a:pt x="0" y="19133"/>
                  <a:pt x="4836" y="21600"/>
                  <a:pt x="10799" y="21600"/>
                </a:cubicBezTo>
                <a:cubicBezTo>
                  <a:pt x="16764" y="21600"/>
                  <a:pt x="21600" y="19133"/>
                  <a:pt x="21600" y="16754"/>
                </a:cubicBezTo>
                <a:cubicBezTo>
                  <a:pt x="21600" y="16754"/>
                  <a:pt x="21600" y="14472"/>
                  <a:pt x="21600" y="14297"/>
                </a:cubicBezTo>
                <a:cubicBezTo>
                  <a:pt x="21600" y="14121"/>
                  <a:pt x="21453" y="13932"/>
                  <a:pt x="21176" y="14285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flipH="1">
            <a:off x="9103948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9551051" y="2130196"/>
            <a:ext cx="1279493" cy="450056"/>
          </a:xfrm>
          <a:custGeom>
            <a:rect l="l" t="t" r="r" b="b"/>
            <a:pathLst>
              <a:path w="412" h="132">
                <a:moveTo>
                  <a:pt x="412" y="15"/>
                </a:moveTo>
                <a:cubicBezTo>
                  <a:pt x="412" y="12"/>
                  <a:pt x="411" y="10"/>
                  <a:pt x="407" y="10"/>
                </a:cubicBezTo>
                <a:cubicBezTo>
                  <a:pt x="406" y="10"/>
                  <a:pt x="406" y="10"/>
                  <a:pt x="405" y="11"/>
                </a:cubicBezTo>
                <a:cubicBezTo>
                  <a:pt x="342" y="44"/>
                  <a:pt x="342" y="44"/>
                  <a:pt x="342" y="44"/>
                </a:cubicBezTo>
                <a:cubicBezTo>
                  <a:pt x="299" y="26"/>
                  <a:pt x="258" y="14"/>
                  <a:pt x="219" y="8"/>
                </a:cubicBezTo>
                <a:cubicBezTo>
                  <a:pt x="180" y="2"/>
                  <a:pt x="148" y="0"/>
                  <a:pt x="125" y="3"/>
                </a:cubicBezTo>
                <a:cubicBezTo>
                  <a:pt x="101" y="5"/>
                  <a:pt x="79" y="11"/>
                  <a:pt x="59" y="19"/>
                </a:cubicBezTo>
                <a:cubicBezTo>
                  <a:pt x="39" y="26"/>
                  <a:pt x="26" y="32"/>
                  <a:pt x="20" y="37"/>
                </a:cubicBezTo>
                <a:cubicBezTo>
                  <a:pt x="15" y="41"/>
                  <a:pt x="10" y="44"/>
                  <a:pt x="7" y="46"/>
                </a:cubicBezTo>
                <a:cubicBezTo>
                  <a:pt x="7" y="47"/>
                  <a:pt x="7" y="48"/>
                  <a:pt x="7" y="49"/>
                </a:cubicBezTo>
                <a:cubicBezTo>
                  <a:pt x="7" y="49"/>
                  <a:pt x="7" y="50"/>
                  <a:pt x="7" y="51"/>
                </a:cubicBezTo>
                <a:cubicBezTo>
                  <a:pt x="48" y="71"/>
                  <a:pt x="48" y="71"/>
                  <a:pt x="48" y="71"/>
                </a:cubicBezTo>
                <a:cubicBezTo>
                  <a:pt x="49" y="72"/>
                  <a:pt x="50" y="73"/>
                  <a:pt x="50" y="75"/>
                </a:cubicBezTo>
                <a:cubicBezTo>
                  <a:pt x="50" y="78"/>
                  <a:pt x="48" y="79"/>
                  <a:pt x="46" y="79"/>
                </a:cubicBezTo>
                <a:cubicBezTo>
                  <a:pt x="2" y="79"/>
                  <a:pt x="2" y="79"/>
                  <a:pt x="2" y="79"/>
                </a:cubicBezTo>
                <a:cubicBezTo>
                  <a:pt x="1" y="79"/>
                  <a:pt x="0" y="79"/>
                  <a:pt x="0" y="80"/>
                </a:cubicBezTo>
                <a:cubicBezTo>
                  <a:pt x="0" y="81"/>
                  <a:pt x="1" y="81"/>
                  <a:pt x="1" y="81"/>
                </a:cubicBezTo>
                <a:cubicBezTo>
                  <a:pt x="24" y="101"/>
                  <a:pt x="51" y="114"/>
                  <a:pt x="82" y="122"/>
                </a:cubicBezTo>
                <a:cubicBezTo>
                  <a:pt x="114" y="129"/>
                  <a:pt x="144" y="132"/>
                  <a:pt x="173" y="130"/>
                </a:cubicBezTo>
                <a:cubicBezTo>
                  <a:pt x="203" y="127"/>
                  <a:pt x="230" y="123"/>
                  <a:pt x="256" y="117"/>
                </a:cubicBezTo>
                <a:cubicBezTo>
                  <a:pt x="282" y="111"/>
                  <a:pt x="303" y="106"/>
                  <a:pt x="318" y="100"/>
                </a:cubicBezTo>
                <a:cubicBezTo>
                  <a:pt x="334" y="95"/>
                  <a:pt x="342" y="92"/>
                  <a:pt x="342" y="91"/>
                </a:cubicBezTo>
                <a:cubicBezTo>
                  <a:pt x="405" y="124"/>
                  <a:pt x="405" y="124"/>
                  <a:pt x="405" y="124"/>
                </a:cubicBezTo>
                <a:cubicBezTo>
                  <a:pt x="407" y="124"/>
                  <a:pt x="407" y="124"/>
                  <a:pt x="407" y="124"/>
                </a:cubicBezTo>
                <a:cubicBezTo>
                  <a:pt x="411" y="124"/>
                  <a:pt x="412" y="123"/>
                  <a:pt x="412" y="119"/>
                </a:cubicBezTo>
                <a:cubicBezTo>
                  <a:pt x="412" y="118"/>
                  <a:pt x="412" y="118"/>
                  <a:pt x="411" y="116"/>
                </a:cubicBezTo>
                <a:cubicBezTo>
                  <a:pt x="375" y="67"/>
                  <a:pt x="375" y="67"/>
                  <a:pt x="375" y="67"/>
                </a:cubicBezTo>
                <a:cubicBezTo>
                  <a:pt x="411" y="18"/>
                  <a:pt x="411" y="18"/>
                  <a:pt x="411" y="18"/>
                </a:cubicBezTo>
                <a:cubicBezTo>
                  <a:pt x="412" y="17"/>
                  <a:pt x="412" y="16"/>
                  <a:pt x="412" y="15"/>
                </a:cubicBezTo>
                <a:close/>
                <a:moveTo>
                  <a:pt x="82" y="57"/>
                </a:moveTo>
                <a:cubicBezTo>
                  <a:pt x="79" y="60"/>
                  <a:pt x="76" y="61"/>
                  <a:pt x="72" y="61"/>
                </a:cubicBezTo>
                <a:cubicBezTo>
                  <a:pt x="68" y="61"/>
                  <a:pt x="64" y="60"/>
                  <a:pt x="61" y="57"/>
                </a:cubicBezTo>
                <a:cubicBezTo>
                  <a:pt x="58" y="54"/>
                  <a:pt x="57" y="50"/>
                  <a:pt x="57" y="45"/>
                </a:cubicBezTo>
                <a:cubicBezTo>
                  <a:pt x="57" y="41"/>
                  <a:pt x="58" y="37"/>
                  <a:pt x="61" y="34"/>
                </a:cubicBezTo>
                <a:cubicBezTo>
                  <a:pt x="64" y="31"/>
                  <a:pt x="68" y="29"/>
                  <a:pt x="72" y="29"/>
                </a:cubicBezTo>
                <a:cubicBezTo>
                  <a:pt x="76" y="29"/>
                  <a:pt x="79" y="31"/>
                  <a:pt x="82" y="34"/>
                </a:cubicBezTo>
                <a:cubicBezTo>
                  <a:pt x="85" y="37"/>
                  <a:pt x="87" y="41"/>
                  <a:pt x="87" y="45"/>
                </a:cubicBezTo>
                <a:cubicBezTo>
                  <a:pt x="87" y="50"/>
                  <a:pt x="85" y="54"/>
                  <a:pt x="82" y="5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心力衰竭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肝硬化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肾病综合征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低蛋白血症</a:t>
            </a:r>
          </a:p>
        </p:txBody>
      </p:sp>
      <p:sp>
        <p:nvSpPr>
          <p:cNvPr id="72" name="AutoShape 7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TextBox 9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水肿的病因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肾脏受损导致水分和盐分无法正常排泄，引发全身性水肿。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肝脏功能受损导致门静脉高压，水分和盐分在组织中滞留，引发水肿。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当心脏无法有效泵血时，血液在静脉中淤积，导致静脉压升高，水分进入组织间隙，引发水肿。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血浆蛋白减少，水分无法被有效吸收和固定，导致组织间隙水分过多，引发水肿。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水肿病人的分级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79" r="307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轻度水肿是水肿程度最轻的一种，通常仅表现为局部组织肿胀，无其他明显症状。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轻度水肿通常在体位改变或休息后有所缓解，对日常生活影响较小。常见于血液循环不畅、静脉曲张等情况下。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轻度水肿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中度水肿表现为明显的组织肿胀和功能受限，可能伴随疼痛、麻木等症状。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中度水肿可能会影响到患者的活动能力，导致关节活动受限、肌肉无力等症状。常见于关节炎、类风湿性关节炎等疾病过程中。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中度水肿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重度水肿是非常严重的水肿状态，可能导致皮肤紧绷、发亮，甚至出现张力性水疱。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重度水肿可能会对患者的呼吸、循环等系统造成严重影响，导致呼吸困难、胸闷等症状。常见于严重的心力衰竭、肾功能不全等疾病过程中。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重度水肿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水肿病人的护理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https://d.book118.com/456025001003010044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2024-09-12T04:15:27.639</cp:lastPrinted>
  <dcterms:created xsi:type="dcterms:W3CDTF">2024-09-11T20:15:27Z</dcterms:created>
  <dcterms:modified xsi:type="dcterms:W3CDTF">2024-09-11T20:15:29Z</dcterms:modified>
</cp:coreProperties>
</file>