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B7CEE-7F04-4FB9-A529-8FF4E18F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5290A-2CF8-43F4-920A-3205FEF87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45A53-BC88-4FA3-AA98-FCBB49F3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A3767-9E9E-4BCA-A5D6-942F565FA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17116-75EC-4F6B-9201-BB589A45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B037C-D704-4D47-9977-E7C136DD0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54A2F-FB92-408B-BEEF-687F4EA8E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B68F1-D776-4326-AAF2-FDF63540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6A07E-0AA9-45B4-8C70-E42B913B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7CB14-BF06-4DCF-B99F-757E269EF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22B51-6428-442F-9F24-98507661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0202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环境监测岗位竞聘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对环境监测岗位的理解与认识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竞聘环境监测岗位的优势与不足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负责环境质量的监测、评估与报告，确保监测数据的准确性和及时性，为环境保护和治理提供科学依据。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任职要求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具备环境监测、化学、环境科学等相关专业背景，熟悉环境监测原理和方法，具备良好的数据分析能力和报告编写能力。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环境监测专员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选拔优秀人才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通过竞聘，选拔具备专业素质和实际经验的环境监测人才，提升监测队伍的整体水平。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推动环境监测工作发展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竞聘有助于激发环境监测人员的工作积极性和创新精神，推动环境监测工作的深入开展。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提高环境保护水平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优秀的环境监测人员能够准确掌握环境质量状况，为环境保护和治理提供科学依据，有助于提高环境保护水平。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对公示无异议的竞聘者进行聘用，并签订聘用合同。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综合评定及公示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根据笔试、面试成绩及综合表现，对竞聘者进行综合评定，并公示评定结果。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对笔试合格者进行面试，考察其综合素质和应变能力。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报名及资格审查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公布竞聘岗位及任职要求，接受报名并进行资格审查。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组织笔试，考察竞聘者的专业素质和能力。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竞聘流程与安排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个人基本情况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360" r="3636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拥有环境科学或相关专业的本科及以上学历，系统学习了环境监测、环境评价、环境工程学等核心课程。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熟练掌握环境监测技术、数据分析及环境评价等专业技能，具备独立开展环境监测工作的能力。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教育背景与专业技能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在环保部门或相关机构从事环境监测工作多年，积累了丰富的实践经验和应对各种复杂环境问题的能力。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成功完成多个环境监测项目，包括大气、水质、土壤等不同类型的监测任务，为环境保护提供了准确的数据支持。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工作经历与业绩成果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擅长处理和分析大量环境监测数据，能够准确识别环境问题并提出相应的解决方案。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具备良好的团队协作精神，能够与其他专业人员紧密合作，共同完成复杂的监测任务。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持续学习新的监测技术和方法，不断提升自己的专业水平，同时具备较强的创新意识和能力，能够探索新的监测手段和技术。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学习能力与创新意识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对环境监测岗位的理解与认识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环境监测是预防和治理环境污染、保护生态环境的重要手段，对于维护生态平衡和可持续发展具有重要意义。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保障生态环境安全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环境监测数据是环境管理、环境规划、环境科研等工作的基础，为政府决策、企业生产和社会公众提供科学依据。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提供科学依据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8" r="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环境监测作为环保产业的重要组成部分，其发展将推动环保技术的进步和环保产业的壮大。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促进环保产业发展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环境监测岗位的重要性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监测环境质量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污染源监督性监测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数据分析和报告编制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环境监测岗位的主要职责和任务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对环境中的污染因子进行定期或不定期的监测，评估环境质量状况及变化趋势。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在发生环境污染事故时，迅速开展应急监测，为事故处理提供技术支持。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对排放污染物的单位进行监督性监测，确保污染物达标排放。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对监测数据进行统计、分析，编制环境质量报告、污染源监督性监测报告等。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33" r="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环境监测涉及多学科知识，技术更新快，要求从业人员具备较高的专业素养和学习能力；同时，环境监测工作量大、任务繁重，需要从业人员具备较强的责任心和团队合作精神。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随着环保意识的提高和环保政策的加强，环境监测行业将迎来更大的发展空间；同时，新技术、新方法的不断涌现为环境监测提供了新的手段和工具，为从业人员提供了更多的发展机会。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环境监测岗位的挑战和机遇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https://d.book118.com/456030202133010042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2024-09-10T01:47:43.794</cp:lastPrinted>
  <dcterms:created xsi:type="dcterms:W3CDTF">2024-09-09T17:47:43Z</dcterms:created>
  <dcterms:modified xsi:type="dcterms:W3CDTF">2024-09-09T17:47:46Z</dcterms:modified>
</cp:coreProperties>
</file>