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9475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12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113A91-252F-4D1F-A048-4A5E12EB8D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BD3923-E92E-4F70-AED1-777C3E1559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366F53-7EF1-4989-9706-0E0F76865F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BACBBD-E7E6-42AE-9C43-31CB1D1D03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317646-9FDF-44CF-8111-0FB5CB89D7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670D0D-8ABD-4275-A104-28FA06314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7351CA-7459-4B11-8FA8-F3062ACCA5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8C2170-2783-411F-B6DA-7C5BD4D362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8836AD-24A4-4D71-917C-15A81A4852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69C67D-C0AB-4991-97E7-A6487FDB1C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F57AC6-671F-45FA-AC6F-96419E2DE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9465" r:id="rId2"/>
    <p:sldLayoutId id="2147499466" r:id="rId3"/>
    <p:sldLayoutId id="2147499467" r:id="rId4"/>
    <p:sldLayoutId id="2147499468" r:id="rId5"/>
    <p:sldLayoutId id="2147499469" r:id="rId6"/>
    <p:sldLayoutId id="2147499470" r:id="rId7"/>
    <p:sldLayoutId id="2147499471" r:id="rId8"/>
    <p:sldLayoutId id="2147499472" r:id="rId9"/>
    <p:sldLayoutId id="2147499473" r:id="rId10"/>
    <p:sldLayoutId id="2147499474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031135120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大学生阅读教学设计训练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2079625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添加目录标题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1813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5344160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了解大学生阅读需求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8609330" y="334454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教学设计基本要素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343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2079625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教学策略与技巧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/>
          <p:nvPr>
            <p:custDataLst>
              <p:tags r:id="rId14"/>
            </p:custDataLst>
          </p:nvPr>
        </p:nvCxnSpPr>
        <p:spPr>
          <a:xfrm flipH="1">
            <a:off x="1813275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5344160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教学实践与反思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5078242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8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9"/>
            </p:custDataLst>
          </p:nvPr>
        </p:nvSpPr>
        <p:spPr>
          <a:xfrm>
            <a:off x="8609330" y="531114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教师专业发展与团队协作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/>
          <p:nvPr>
            <p:custDataLst>
              <p:tags r:id="rId20"/>
            </p:custDataLst>
          </p:nvPr>
        </p:nvCxnSpPr>
        <p:spPr>
          <a:xfrm flipH="1">
            <a:off x="8343209" y="480781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https://d.book118.com/456031135120010032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1"/>
  <p:tag name="KSO_WM_UNIT_INDEX" val="1_6_1"/>
  <p:tag name="KSO_WM_UNIT_LAYERLEVEL" val="1_1_1"/>
  <p:tag name="KSO_WM_UNIT_PRESET_TEXT" val="Part Six.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2"/>
  <p:tag name="KSO_WM_UNIT_INDEX" val="1_6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0">
      <vt:lpstr>Arial</vt:lpstr>
      <vt:lpstr>Calibri</vt:lpstr>
      <vt:lpstr>汉仪书宋二简</vt:lpstr>
      <vt:lpstr>MiSans Normal</vt:lpstr>
      <vt:lpstr>Wingdings</vt:lpstr>
      <vt:lpstr>Office Theme</vt:lpstr>
      <vt:lpstr>大学生阅读教学设计训练</vt:lpstr>
      <vt:lpstr>目录</vt:lpstr>
      <vt:lpstr>添加章节标题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2024-08-31T14:09:18.067</cp:lastPrinted>
  <dcterms:created xsi:type="dcterms:W3CDTF">2024-08-31T06:09:18Z</dcterms:created>
  <dcterms:modified xsi:type="dcterms:W3CDTF">2024-08-31T06:09:20Z</dcterms:modified>
</cp:coreProperties>
</file>