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70EE1-14F8-4A33-9A64-E7A25FD9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08D96-DBE4-4604-BE12-7C0375FE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FA79-DC7E-41C8-B0DB-DEB3AA71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025E-A521-4F4E-8E7A-578D8F73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E8B32-D00F-4CEB-A546-8CEDA254B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42A61-F9E0-45FE-AA82-67AA45DC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3EC86-FBEC-4044-9CA9-C36661C3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97EF3-2F0E-481A-BCD8-8E4E26AD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3E9B9-F5CF-4CF4-ADC6-44C6DA08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F62C6-71D6-400B-B41F-B29AC49C4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94304-204A-428D-A438-82209189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2130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社会调查方法的发展历程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社会调查方法的起源与早期发展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现代社会调查方法的形成与发展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社会调查方法的多样化与创新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社会调查方法的应用与影响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分析当前社会调查方法的挑战和机遇，展望未来的发展趋势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阐述社会调查方法的重要性和应用领域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回顾社会调查方法的发展历程，展示其不断完善和进步的过程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6" b="2816"/>
          <a:stretch>
            <a:fillRect/>
          </a:stretch>
        </p:blipFill>
        <p:spPr>
          <a:xfrm>
            <a:off x="1579442" y="4236402"/>
            <a:ext cx="2859877" cy="190683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62" b="18262"/>
          <a:stretch>
            <a:fillRect/>
          </a:stretch>
        </p:blipFill>
        <p:spPr>
          <a:xfrm>
            <a:off x="4553530" y="4236402"/>
            <a:ext cx="3004045" cy="19068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861" r="4861"/>
          <a:stretch>
            <a:fillRect/>
          </a:stretch>
        </p:blipFill>
        <p:spPr>
          <a:xfrm>
            <a:off x="7656767" y="4236402"/>
            <a:ext cx="3047146" cy="1906833"/>
          </a:xfrm>
          <a:prstGeom prst="rect">
            <a:avLst/>
          </a:prstGeom>
        </p:spPr>
      </p:pic>
      <p:cxnSp>
        <p:nvCxnSpPr>
          <p:cNvPr id="5" name="Connector 5"/>
          <p:cNvCxnSpPr/>
          <p:nvPr/>
        </p:nvCxnSpPr>
        <p:spPr>
          <a:xfrm>
            <a:off x="2607822" y="2612128"/>
            <a:ext cx="1005141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5711317" y="1468564"/>
            <a:ext cx="1811173" cy="503206"/>
            <a:chOff x="5711317" y="1468564"/>
            <a:chExt cx="1811173" cy="503206"/>
          </a:xfrm>
        </p:grpSpPr>
        <p:sp>
          <p:nvSpPr>
            <p:cNvPr id="7" name="AutoShape 7"/>
            <p:cNvSpPr/>
            <p:nvPr/>
          </p:nvSpPr>
          <p:spPr>
            <a:xfrm>
              <a:off x="5711317" y="1468564"/>
              <a:ext cx="1811173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726923" y="2351151"/>
            <a:ext cx="1796281" cy="503206"/>
            <a:chOff x="5726923" y="2351151"/>
            <a:chExt cx="1796281" cy="503206"/>
          </a:xfrm>
        </p:grpSpPr>
        <p:sp>
          <p:nvSpPr>
            <p:cNvPr id="9" name="AutoShape 9"/>
            <p:cNvSpPr/>
            <p:nvPr/>
          </p:nvSpPr>
          <p:spPr>
            <a:xfrm>
              <a:off x="5726923" y="2351151"/>
              <a:ext cx="1796281" cy="50320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758136" y="3246501"/>
            <a:ext cx="1851292" cy="503206"/>
            <a:chOff x="5758136" y="3246501"/>
            <a:chExt cx="1851292" cy="503206"/>
          </a:xfrm>
        </p:grpSpPr>
        <p:sp>
          <p:nvSpPr>
            <p:cNvPr id="11" name="AutoShape 11"/>
            <p:cNvSpPr/>
            <p:nvPr/>
          </p:nvSpPr>
          <p:spPr>
            <a:xfrm>
              <a:off x="5758136" y="3246501"/>
              <a:ext cx="1766498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842930" y="3288221"/>
              <a:ext cx="1766498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5711317" y="1468564"/>
            <a:ext cx="1763548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5711317" y="2360525"/>
            <a:ext cx="1811173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726923" y="3246501"/>
            <a:ext cx="1795567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V="1">
            <a:off x="5027214" y="1720167"/>
            <a:ext cx="684102" cy="69439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4991330" y="2602754"/>
            <a:ext cx="735593" cy="9374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4991330" y="2785253"/>
            <a:ext cx="766807" cy="712851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3279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039420" y="2297447"/>
            <a:ext cx="525453" cy="52545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3" name="AutoShape 43"/>
          <p:cNvSpPr/>
          <p:nvPr/>
        </p:nvSpPr>
        <p:spPr>
          <a:xfrm>
            <a:off x="7713880" y="1405486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社会调查方法的概念、分类和应用领域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7713880" y="2301016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社会调查方法的发展历程，包括重要的事件、人物和理论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713880" y="3196545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当前社会调查方法的现状和挑战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36353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716349" y="2351151"/>
            <a:ext cx="556794" cy="556794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社会调查方法的起源与早期发展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统计学和数据分析技术的发展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统计学和数据分析技术的进步为社会调查提供了科学的方法和工具。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社会变革推动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19世纪末20世纪初，工业化和城市化进程加速，社会问题日益突出，需要了解社会现象背后的原因和规律。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实证主义思潮影响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实证主义强调通过观察和经验验证来获取知识，为社会调查提供了哲学基础。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早期社会调查方法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通过人为控制某些变量，观察其对其他变量的影响，以验证假设。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通过设计问卷，收集受访者的意见、态度和行为数据。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对个别个体或群体进行深入调查，了解其详细情况和背景。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以描述性统计为主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早期社会调查主要关注数据的收集和描述，较少涉及解释和预测。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定性方法与定量方法并存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定性方法如个案研究、参与观察等与定量方法如问卷调查、实验等并行发展。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受技术和社会条件限制，早期社会调查的范围相对较小，主要集中在局部地区和特定群体。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现代社会调查方法的形成与发展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社会学与社会调查的关联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社会学的发展推动了社会调查方法的形成，社会学家开始运用问卷调查、访谈等方法收集社会现象的数据。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政府和社会组织的推动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政府和社会组织对社会问题的关注增加，需要运用社会调查方法了解社会问题的现状和原因。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统计学的兴起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19世纪，统计学逐渐发展成为一门独立学科，为社会调查提供了重要的量化分析工具。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现代社会调查方法的形成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社会调查方法逐渐与其他学科融合，如心理学、经济学等，丰富了社会调查的理论和方法。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调查方法的多样化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随着社会科学的发展，社会调查方法不断多样化，包括问卷调查、访谈、观察、实验等多种方法。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调查技术的创新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计算机技术的发展推动了社会调查技术的创新，如在线调查、大数据分析等。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现代社会调查方法的发展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定量与定性相结合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社会调查方法遵循科学的原则，包括假设检验、样本选择、数据分析等，确保调查结果的客观性和准确性。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社会调查方法具有系统性，包括调查设计、数据收集、数据处理和分析等各个环节，形成一个完整的流程。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现代社会调查方法既注重定量研究，也注重定性研究，通过定量数据和定性资料相互补充，更全面地揭示社会现象的本质和规律。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社会调查方法具有广泛的应用性，不仅用于学术研究，也用于政府决策、市场营销、公共服务等领域。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现代社会调查方法的特点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https://d.book118.com/456032130113010045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2024-09-14T04:38:33.957</cp:lastPrinted>
  <dcterms:created xsi:type="dcterms:W3CDTF">2024-09-13T20:38:33Z</dcterms:created>
  <dcterms:modified xsi:type="dcterms:W3CDTF">2024-09-13T20:38:35Z</dcterms:modified>
</cp:coreProperties>
</file>