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09CB1-A38F-4BC6-BE31-9F68162A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1434A-E753-4D51-B1F5-56A088D0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DFB75-AD95-480C-AE01-01A85178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6ACA7-5712-474D-81C9-E5AF77116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A5245-1E74-466C-B248-7ACCAF809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AC93A-2115-4985-B82D-926D2972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BB302E-A94C-4556-BBC6-4C146F43F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731B7-0B2D-4F62-9F2A-3A2C74C7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52882-EE18-4F1D-B3E2-7D94DBAD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E1993-18D1-48BC-8275-7AB17A9C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7248E-94AA-4578-A094-D27085E09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34034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感恩节主题班会课件-感恩世界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如何表达感恩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感恩的故事分享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感恩节班会活动策划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感恩节的起源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感恩节的起源可以追溯到1621年，当时清教徒在美洲建立了普利茅斯殖民地，为了庆祝丰收和生存，他们举行了盛大的庆祝活动。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随着时间的推移，感恩节逐渐成为美国和其他一些国家的传统节日，并发展出各自独特的庆祝方式和传统。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95" r="316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1" r="32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通过感恩，人们能够培养积极的心态和感激的心态，促进人际关系的和谐，增强社区凝聚力。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感恩节的意义在于表达对生命、家人、朋友和社区的感激之情，同时也是一个团聚和分享的时刻。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感恩节的活动包括家庭团聚、火鸡大餐、观看游行和橄榄球比赛等。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此外，人们还会互赠礼物、写感谢信、参加志愿者活动等，以表达对他人和社会的感激之情。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感恩节的活动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提高自尊心和自信心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增强积极心态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促进自我反省和成长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33" r="3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感恩对个人成长的影响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感恩能够让人更加自信，意识到自己的价值和存在意义，从而更好地面对生活中的挑战。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感恩能够让人更加乐观、积极向上，对生活充满热情和期待。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感恩让人更加谦虚、虚心，愿意反思自己的不足，不断学习和成长。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对家人的感恩能够加深亲情关系，让家庭更加和睦、温馨。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增进亲情关系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促进友情关系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提升人际关系质量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08" r="20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对朋友的感恩能够让友情更加深厚，增强彼此之间的信任和互助。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感恩的心态能够让人更加真诚、善良，从而赢得更多人的尊重和信任。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感恩对人际关系的影响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感恩的心态能够让人更加宽容、理解，从而减少社会矛盾和冲突。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感恩能够激发人的社会责任感，积极参与公益事业和社会建设。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感恩是中华优秀传统文化的重要组成部分，传承感恩文化有助于弘扬民族精神，推动社会文明进步。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感恩对社会的贡献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如何表达感恩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https://d.book118.com/456034034201010032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2024-08-31T23:29:55.394</cp:lastPrinted>
  <dcterms:created xsi:type="dcterms:W3CDTF">2024-08-31T15:29:55Z</dcterms:created>
  <dcterms:modified xsi:type="dcterms:W3CDTF">2024-08-31T15:29:57Z</dcterms:modified>
</cp:coreProperties>
</file>