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888C-85DC-4B6A-B100-0EA3EBF4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ED987-4715-4BE3-8162-835E5AF5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2F3BB-1569-4F94-82FA-9DF6A3F4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B8E4E-2414-4A54-80D0-5D13EAA0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41522-023D-4F19-9575-FDD2A94E3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6F30C-816A-40F8-B5BF-73BA9301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2FFB59-090B-47D9-99D2-3377CF59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1CF21-787C-4114-9867-4DC65BDA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8F381-ADF7-49B8-BB8C-F241EF7D9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DAAB8-272F-427B-A914-65F23CA4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E7F8-A674-40E8-80FA-2B204AD8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5221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团队合作与集体智慧培养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集体智慧概念及价值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建立高效协作机制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激发个体潜能与创造力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应对挑战与冲突管理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评估及持续改进策略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指一群人为实现共同目标而协同工作的过程，强调成员间的相互依赖和共同努力。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团队合作是现代工作环境中不可或缺的一部分，有助于提高工作效率、促进创新和解决问题，同时增强团队凝聚力和成员满意度。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57" b="16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优秀团队具有清晰、明确的目标，所有成员都了解并致力于实现这些目标。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团队成员之间保持开放、诚实、尊重的沟通，及时分享信息、意见和反馈。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团队成员之间建立信任关系，相信彼此的能力和承诺，愿意共同承担责任和风险。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团队成员能够协同工作，发挥各自的优势，弥补彼此的不足，共同推动团队进步。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互相信任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负责引导团队方向，制定计划并协调资源，激发团队成员的积极性和创造力。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负责将计划转化为行动，积极参与并完成分配的任务，为团队目标的实现贡献力量。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负责与其他团队成员协同工作，提供支持和帮助，促进团队内部的良好合作氛围。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负责对团队工作进行监督和评估，及时发现问题并提供改进建议，确保团队目标的顺利实现。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团队合作中角色定位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集体智慧概念及价值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05" r="31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集体智慧定义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它强调团队成员间的互补性、多样性和协同作用，以实现团队整体的最优表现。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集体智慧是指团队成员通过协作、沟通和知识共享，共同创造出的超越个体智慧总和的智慧和能力。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通过汇聚不同背景和专长的团队成员的观点和建议，集体智慧有助于提高决策的全面性和准确性。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集体智慧鼓励团队成员相互启发和碰撞思想，从而激发新的创意和解决方案。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在追求集体智慧的过程中，团队成员需要相互信任、尊重和协作，从而增强团队的凝聚力和向心力。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集体智慧在团队合作中作用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通过发挥集体智慧的优势，团队能够更有效地应对复杂问题和挑战，提升整体绩效。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253" r="925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参与集体智慧的过程有助于团队成员拓展视野、提升思维能力和培养合作精神。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培养团队成员成长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集体智慧的积累和传播可以为组织带来持续的创新和竞争优势，推动组织不断向前发展。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提升集体智慧意义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建立高效协作机制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29" b="14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明确共同目标与愿景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确立清晰目标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明确团队共同追求的目标和愿景，确保每个成员对目标有清晰的认识。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目标一致性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确保团队成员的个人目标与团队整体目标保持一致，形成合力。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目标可衡量性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设定可量化的目标，以便评估团队和个人的绩效。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组织定期的团队会议，让成员有机会分享进展、提出问题和建议。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鼓励团队成员之间保持开放、坦诚的沟通，尊重不同意见。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倾听他人的观点，努力理解对方的立场和需求，促进共识达成。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https://d.book118.com/456035221044010031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2024-08-29T16:13:46.289</cp:lastPrinted>
  <dcterms:created xsi:type="dcterms:W3CDTF">2024-08-29T08:13:46Z</dcterms:created>
  <dcterms:modified xsi:type="dcterms:W3CDTF">2024-08-29T08:13:48Z</dcterms:modified>
</cp:coreProperties>
</file>