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C8AB5F-2D12-4460-BACB-1B0C426C3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2DEB23-A2C1-4674-BFD8-53091E07F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C06241-A081-4B48-8B01-6F4A9B8A7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22A431-8BD5-4CB3-85CA-5C9B19208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A7AE11-4564-4630-8A1F-788D65868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C64072-B48D-4EEF-AF1D-CAF110A5A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198BC2-CE6B-49A7-AB9B-FDE473938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5A961A-9B98-46DF-9775-78788A359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4CF6F8-5F04-4525-8ACD-002E791DF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459B22-B417-48E3-B47C-2FBC82B64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59756F-21B2-4A28-9457-C53D60A65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603524004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《警察职业介绍》ppt课件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警察职业概述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警察的招募与培训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警察的日常工作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警察的权益保障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警察的职业发展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警察的荣誉与责任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警察职业概述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888" r="3688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8939" r="3893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132" r="2613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警察是维护社会治安、打击犯罪的重要力量，承担着保障人民生命财产安全、维护社会秩序的职责。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警察是指国家各级机关部署的执法人员，负责维护社会治安、打击犯罪行为，保障人民生命财产安全，维护社会秩序。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警察的定义与职责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警察分为多种类型，包括民警、武警、特警等，同时还有不同的警衔等级，以承担不同的职责和任务。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根据工作性质和职责的不同，警察可以分为多种类型，如民警、武警、特警等。此外，警察还有不同的警衔等级，如一级、二级、三级等，以承担不同的职责和任务。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3167" b="316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警察的种类与等级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警察职业具有高风险、高压力、高强度的特点，需要具备勇敢、机智、果断的品质和良好的身体素质。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警察职业面临着极大的风险和压力，需要随时准备应对各种突发情况。警察需要具备勇敢、机智、果断的品质，同时还要有出色的身体素质和心理素质，才能胜任这项高强度的工作。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警察的职业特点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警察的招募与培训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209" r="2720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通常要求申请者年龄在18-35岁之间，但根据职位不同，年龄要求可能有所调整。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年龄要求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申请者需具备高中及以上学历，某些高级职位可能需要本科或以上学历。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学历要求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申请者需要通过严格的体检，确保身体健康，无传染性疾病。此外，身高、体重、视力等身体指标需符合标准。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身体条件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申请者需具备良好的心理素质，如应对压力、处理复杂情况的能力。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心理素质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警察的招募条件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066" r="1606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6548" r="2654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警察的培训内容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培训内容包括国家法律法规、警察法、刑事诉讼法等，确保警察了解并遵守法律。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包括射击、擒拿、侦查、取证等警务技能，提高警察的实战能力。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培训中强调警察的职业道德和行为规范，培养良好的职业素养。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培训内容包括应急响应、灾害救援等，提高警察应对突发事件的能力。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法律法规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警务技能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职业道德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警察的培训方式与期限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培训方式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通常包括理论学习和实践操作两部分。理论学习主要通过课堂讲授、案例分析等方式进行；实践操作则包括模拟演练、实地实习等。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培训期限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根据不同国家和地区的规定，培训期限有所不同。一般而言，新警察的培训期限为3-6个月，视具体情况而定。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后续培训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除了入职培训外，警察还需定期参加在职培训，以更新知识和技能，提高专业水平。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警察的日常工作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维持治安秩序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警察在社区、街道等公共场所进行巡逻，预防和制止违法犯罪行为，确保社会治安稳定。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治安巡逻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快速响应紧急情况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警察接到报警电话后，迅速赶往现场，处理各类紧急情况，如交通事故、火灾、群体性事件等。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接警与处警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搜集证据，查明事实真相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警察对各类案件进行调查，搜集证据，询问证人，对犯罪嫌疑人进行审讯，确保案件得到公正处理。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调查取证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https://d.book118.com/456035240041010034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2024-09-03T07:18:34.722</cp:lastPrinted>
  <dcterms:created xsi:type="dcterms:W3CDTF">2024-09-02T23:18:34Z</dcterms:created>
  <dcterms:modified xsi:type="dcterms:W3CDTF">2024-09-02T23:18:36Z</dcterms:modified>
</cp:coreProperties>
</file>