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BAD6E-4AA8-49AC-BC1D-FAD605CC2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EF1A9-F5EB-4DA1-AFB7-5FB99068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32D10-9B1B-45DC-8BBE-83E45C3F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A95FE-5AF7-4608-80A7-7C538F1C8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DAF00E-9A82-42E8-9139-D33DF501B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78837-0D6F-4DA3-B54E-CFE59D6C9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431ED-FB8D-4DA9-A024-19290744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8AE37-7769-4EA3-BEA8-24F178A88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C4498-91E5-412D-AD2F-42BBB1E66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12C90-DCC8-42F1-BC5E-C5C840A22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8E25F-F006-45CE-BFC7-E30B9AA97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011010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制冷设备常见故障检修与工作方法\n## 1.制冷设备基本概念及分类\n### 1.1制冷设备的工作原理及分类\n### 1.2制冷设备的应用领域与重要性\n### 1.3制冷设备的发展历程与趋势\n## 2.制冷设备常见故障分析与诊断\n### 2.1制冷设备故障诊断的基本方法\n### 2.2制冷设备常见故障现象及原因分析\n### 2.3制冷设备故障诊断实例与技巧\n## 3.制冷设备的检修工具与材料\n### 3.1制冷设备检修工具的选择与使用\n### 3.2制冷设备检修材料的选择与使用\n### 3.3制冷设备检修工具与材料的保养与管理\n## 4.制冷设备常见故障的检修方法\n### 4.1制冷设备压缩机的检修方法\n### 4.2制冷设备冷凝器的检修方法\n### 4.3制冷设备蒸发器的检修方法\n## 5.制冷设备的工作方法与维护保养\n### 5.1制冷设备的正常运行方法与操作技巧\n### 5.2制冷设备的维护保养方法与注意事项\n### 5.3制冷设备故障预防与事故处理\n## 6.制冷设备检修人员的培训与素质提升\n### 6.1制冷设备检修人员的培训需求与内容\n### 6.2制冷设备检修人员的培训方法与评估\n### 6.3制冷设备检修人员的素质提升与职业发展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800"/>
              <a:t>制冷设备常见故障检修与工作方法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制冷设备基本概念及分类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制冷设备的工作原理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热交换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过程，将热量从低温物体传递到高温物体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在蒸发和冷凝过程中的相变，实现热量的吸收和释放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制冷设备的分类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压缩式制冷设备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：如冰箱、空调、冷库等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吸收式制冷设备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：如溴化锂吸收式制冷机等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蒸汽喷射式制冷设备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：如蒸汽压缩式制冷机等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制冷设备的工作原理及分类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制冷设备的应用领域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食品保鲜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：如冷库、冷藏车等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空调制冷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：如家用空调、中央空调等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工业冷却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：如工业生产线上的冷却设备等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：如生物医药、石油化工等需要制冷的设备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制冷设备的重要性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保障产品质量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：制冷设备可以维持产品所需的低温环境，保证产品质量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：制冷设备可以提高生产过程中的温度控制精度，提高生产效率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节约能源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：制冷设备可以回收利用热量，减少能源浪费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制冷设备的应用领域与重要性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早期制冷设备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：如冰箱、空调等，起源于19世纪末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现代制冷设备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：如变频空调、多联机等，发展于20世纪中期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未来制冷设备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：如磁制冷、太阳能制冷等，正处于研究与发展阶段</a:t>
                </a:r>
                <a:endParaRPr/>
              </a:p>
            </p:txBody>
          </p:sp>
          <p:sp>
            <p:nvSpPr>
              <p:cNvPr id="25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制冷设备的发展历程</a:t>
                </a:r>
                <a:endParaRPr/>
              </a:p>
            </p:txBody>
          </p:sp>
          <p:sp>
            <p:nvSpPr>
              <p:cNvPr id="25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节能环保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：制冷设备将更加注重节能和环保，如使用环保制冷剂、提高能效比等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：制冷设备将具备更多智能化功能，如远程控制、故障诊断等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：制冷设备将满足用户更多个性化需求，如定制化设计、多功能集成等</a:t>
                </a:r>
                <a:endParaRPr/>
              </a:p>
            </p:txBody>
          </p:sp>
          <p:sp>
            <p:nvSpPr>
              <p:cNvPr id="26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制冷设备的趋势</a:t>
                </a:r>
                <a:endParaRPr/>
              </a:p>
            </p:txBody>
          </p:sp>
          <p:sp>
            <p:nvSpPr>
              <p:cNvPr id="26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制冷设备常见故障分析与诊断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检查制冷设备的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仪表指示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注意设备运行过程中是否有异常现象，如异响、泄漏等</a:t>
                </a:r>
                <a:endParaRPr/>
              </a:p>
            </p:txBody>
          </p:sp>
          <p:sp>
            <p:nvSpPr>
              <p:cNvPr id="27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向设备操作人员了解设备的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故障现象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维修经历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了解设备的使用环境和条件，如温度、湿度等</a:t>
                </a:r>
                <a:endParaRPr/>
              </a:p>
            </p:txBody>
          </p:sp>
          <p:sp>
            <p:nvSpPr>
              <p:cNvPr id="27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检测仪器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对制冷设备的各项参数进行检测，如压力、温度、电流等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分析检测数据，判断设备的故障原因</a:t>
                </a:r>
                <a:endParaRPr/>
              </a:p>
            </p:txBody>
          </p:sp>
          <p:sp>
            <p:nvSpPr>
              <p:cNvPr id="28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制冷设备故障诊断的基本方法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原因：制冷剂泄漏、压缩机故障、蒸发器结霜等</a:t>
                </a:r>
                <a:endParaRPr/>
              </a:p>
            </p:txBody>
          </p:sp>
          <p:sp>
            <p:nvSpPr>
              <p:cNvPr id="29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制冷效果差</a:t>
                </a:r>
                <a:endParaRPr/>
              </a:p>
            </p:txBody>
          </p:sp>
        </p:grpSp>
        <p:grpSp>
          <p:nvGrpSpPr>
            <p:cNvPr id="29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压缩机运行异常</a:t>
                </a:r>
                <a:endParaRPr/>
              </a:p>
            </p:txBody>
          </p:sp>
          <p:sp>
            <p:nvSpPr>
              <p:cNvPr id="2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原因：压缩机损坏、电源电压不稳定、润滑不良等</a:t>
                </a:r>
                <a:endParaRPr/>
              </a:p>
            </p:txBody>
          </p:sp>
        </p:grpSp>
        <p:grpSp>
          <p:nvGrpSpPr>
            <p:cNvPr id="29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制冷设备噪音过大</a:t>
                </a:r>
                <a:endParaRPr/>
              </a:p>
            </p:txBody>
          </p:sp>
          <p:sp>
            <p:nvSpPr>
              <p:cNvPr id="29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原因：设备安装不平、减震不良、压缩机内部零件磨损等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制冷设备常见故障现象及原因分析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制冷设备故障诊断实例与技巧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实例1：冰箱制冷效果差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诊断：检查制冷剂是否充足，压缩机是否正常工作，蒸发器是否结霜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技巧：使用温度计测量冰箱内部温度，判断制冷效果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实例2：空调制冷设备噪音过大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诊断：检查设备安装是否平整，减震器是否损坏，压缩机内部零件是否磨损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技巧：使用听诊器听取设备运行声音，判断噪音来源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制冷设备的检修工具与材料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：用于检测制冷设备内部的压力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：用于检测制冷设备内部的温度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万用表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：用于检测制冷设备的电气参数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真空泵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：用于抽真空和充注制冷剂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：用于更换和补充制冷剂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常用检修工具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：选择合适的量程，连接在制冷设备上，读取压力数值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：选择合适的量程，插入制冷设备内部，读取温度数值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万用表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：选择合适的量程，连接在制冷设备的电气接头上，读取电气参数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真空泵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：连接在制冷设备上，打开泵阀，进行抽真空操作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：按照制冷设备的要求，充注适量的制冷剂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工具的使用方法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制冷设备检修工具的选择与使用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常用检修材料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：如R22、R410A、R32等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润滑油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：如冷冻油、压缩机油等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密封材料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：如密封圈、密封胶等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保温材料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：如保温板、保温管等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材料的使用方法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制冷剂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：按照制冷设备的要求，选择合适的制冷剂，进行充注和更换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润滑油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：按照设备说明书的要求，选择合适的润滑油，进行添加和更换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密封材料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：用于制冷设备的密封部位，提高设备的密封性能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保温材料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：用于制冷设备的保温部位，减少热量损失，提高能效比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制冷设备检修材料的选择与使用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制冷设备检修工具与材料的保养与管理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工具的保养与管理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定期检查工具的性能和精度，确保工具正常使用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对工具进行清洁和润滑，延长工具的使用寿命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妥善保管工具，避免工具损坏和丢失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材料的保养与管理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妥善保管制冷剂，避免泄漏和挥发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定期检查润滑油的油位，确保润滑油充足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对密封材料和保温材料进行定期检查，确保其性能良好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https://d.book118.com/456040110100010055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制冷设备常见故障检修与工作方法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2024-09-22T19:54:33.680</cp:lastPrinted>
  <dcterms:created xsi:type="dcterms:W3CDTF">2024-09-22T11:54:33Z</dcterms:created>
  <dcterms:modified xsi:type="dcterms:W3CDTF">2024-09-22T11:54:35Z</dcterms:modified>
</cp:coreProperties>
</file>