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520BF-4DC8-453F-9725-135377D4C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5D9FB-2F81-4ECF-BAE7-16A591184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3D962-D9D0-4B57-A07C-C58C2D531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7DEAAB-97A6-44B7-90A4-1BCA49D3B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537548-9339-42FB-9CF9-FACA0C1C7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805B74-770D-427A-92B2-24DF65612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FDB21C-1A8A-4F56-BFA8-E56CD2BE4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2687A2-4404-40B3-ADF4-DA8ECD557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52790D-29F2-4E08-A86B-EA491994A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FDA4B-9C89-4610-9BCD-6EC161B5D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DC5071-D854-4710-A086-AC5DF3A1D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04024101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OpenPLM食品行业解决方案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OpenPLM系统概述</a:t>
            </a:r>
          </a:p>
          <a:p>
            <a:r>
              <a:t>食品行业现状与需求分析</a:t>
            </a:r>
          </a:p>
          <a:p>
            <a:r>
              <a:t>OpenPLM食品行业解决方案设计</a:t>
            </a:r>
          </a:p>
          <a:p>
            <a:r>
              <a:t>OpenPLM食品行业解决方案实施与效果</a:t>
            </a:r>
          </a:p>
          <a:p>
            <a:r>
              <a:t>OpenPLM食品行业解决方案未来展望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食品行业面临着日益增长的竞争压力、法规遵从要求和消费者需求多样化等挑战，需要一种全面的解决方案来应对。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应对行业挑战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通过实施OpenPLM解决方案，食品企业可以优化产品研发流程，提升运营效率，加快产品上市时间。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提升运营效率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333" r="11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324" r="83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OpenPLM解决方案有助于企业建立严格的质量控制体系，确保产品的安全性和合规性，提升消费者信任度。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保障产品质量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OpenPLM食品行业解决方案是一个集产品生命周期管理、质量管理、法规遵从和供应链协同于一体的综合平台。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一体化平台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该解决方案采用模块化设计，可根据企业的实际需求进行定制和扩展，降低实施难度和成本。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模块化设计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OpenPLM解决方案具有良好的开放性和可集成性，可与企业现有的ERP、CRM等系统进行无缝集成，实现数据共享和业务协同。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易于集成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借助人工智能、大数据等先进技术，OpenPLM解决方案可为企业提供智能化的决策支持，帮助企业实现数字化转型。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智能化支持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解决方案概述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OpenPLM系统概述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   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358" b="1735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241" b="222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OpenPLM系统架构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基于云计算的分布式架构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支持大规模并发处理和弹性扩展，确保系统稳定性和高效性。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微服务架构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实现高内聚、低耦合的服务设计，提供灵活、可配置的系统功能。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多租户支持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满足不同食品企业的个性化需求，实现数据隔离和安全性。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产品生命周期管理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实现从产品研发、生产到销售的全流程管理，包括配方管理、工艺管理、质量管理等。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供应链协同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整合供应链资源，实现供应商、生产商、销售商之间的协同工作和信息共享。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数据分析与决策支持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提供丰富的数据分析工具，帮助企业实现数据驱动的生产优化和市场决策。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OpenPLM系统功能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专业化定制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高效协同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数据安全保障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易用性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OpenPLM系统优势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针对食品行业特点，提供专业化的解决方案和定制服务，满足企业特殊需求。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采用先进的数据加密和备份技术，确保企业数据的安全性和完整性。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通过供应链协同和流程优化，提高企业运营效率和市场响应速度。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简洁直观的操作界面和丰富的在线帮助文档，降低用户使用难度和学习成本。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食品行业现状与需求分析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随着全球人口增长和消费升级，食品行业规模不断扩大，市场潜力巨大。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行业规模持续增长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23" r="112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产业链日益完善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品质安全要求提高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75" r="145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食品行业涉及原料采购、生产、加工、销售等多个环节，产业链不断完善和延伸。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消费者对食品安全和品质的要求不断提高，企业需要加强品质管理和食品安全监控。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食品行业现状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企业需要建立高效的原料采购管理系统，确保原料质量可靠、价格合理。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原料采购管理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企业需要实现生产过程的精细化管理和控制，提高生产效率和产品质量。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生产过程控制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企业需要建立完善的食品安全监控体系，确保产品符合相关法规和标准。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食品安全监控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企业需要拓展销售渠道、提高品牌知名度，以应对市场竞争。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销售与市场拓展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食品行业需求分析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208" r="42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原料采购过程中存在信息不对称、价格不透明等问题，影响企业成本控制和产品质量。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原料采购不透明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生产过程难以追溯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食品安全监管不力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市场拓展困难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传统生产方式难以实现生产过程的全面追溯，不利于产品质量控制和问题排查。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部分企业对食品安全监管重视不足，导致食品安全问题频发，损害消费者权益。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市场竞争激烈，部分企业缺乏品牌建设和市场拓展能力，难以在市场中脱颖而出。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食品行业痛点分析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https://d.book118.com/456040241013010043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2024-09-10T20:08:59.159</cp:lastPrinted>
  <dcterms:created xsi:type="dcterms:W3CDTF">2024-09-10T12:08:59Z</dcterms:created>
  <dcterms:modified xsi:type="dcterms:W3CDTF">2024-09-10T12:09:01Z</dcterms:modified>
</cp:coreProperties>
</file>