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BD956-C25F-4DF3-B22D-DC312DD4F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EA59D-4031-44F4-97CF-E98236F32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92519-2629-4842-91E2-36155D5FA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31A5F-D128-409A-B568-F7B760ADA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55E623-10B2-433A-838F-EA74D3F40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220D8-B8CF-4EFA-A406-695FE04B3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AD744-437C-4985-8194-B90F0F670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48A62-FA67-4AB5-A821-B979144B3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FDD3F-A88F-4CB9-BBE7-00967ECAD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C60D0-9251-44F0-9D06-315BECA5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286B3-1A2B-4D8B-AAB5-A5979E6A0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3001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失血性休克疾病查房PPT课件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失血性休克概述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48" r="221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失血性休克是由于大量失血导致机体有效循环血容量减少、组织灌注不足、细胞代谢紊乱和功能受损的病理生理过程。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根据失血速度，可分为急性和慢性失血性休克；根据失血量，可分为轻度、中度和重度失血性休克。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常见于外伤、手术、消化性溃疡出血、食管胃底静脉曲张破裂、妇产科疾病等。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失血后，有效循环血容量减少，导致组织灌注不足；同时，血管收缩、炎症反应和凝血功能紊乱等进一步加剧组织缺血缺氧。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头晕、乏力、心慌、出汗、口渴、尿少等；血压下降、心率加快、呼吸急促等；皮肤湿冷、苍白或发绀，严重者可出现意识障碍和昏迷。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根据失血史、临床表现和实验室检查（如血红蛋白、红细胞压积等）进行诊断。同时，应评估休克严重程度和监测生命体征。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失血性休克的治疗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迅速补充血容量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纠正酸碱平衡失调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确保患者呼吸道畅通，必要时进行气管插管或使用呼吸机辅助呼吸。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建立静脉通道，快速输注晶体液、胶体液或血液制品，以恢复血容量和血压。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监测患者酸碱平衡状况，及时纠正酸中毒或碱中毒。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保持患者体温正常，避免因体温下降加重休克症状。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如生理盐水、平衡盐溶液等，主要用于补充血容量。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胶体液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血液制品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如白蛋白、血浆等，可提高血浆胶体渗透压，促进组织回流。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如全血或成分血，用于补充丢失的红细胞、血小板等成分。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补充血容量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对于明显的出血点，可采用纱布或止血带进行压迫止血。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局部压迫止血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对于严重的出血或内脏出血，需进行手术治疗以控制出血。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手术止血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对于某些血管损伤或出血，可通过介入手段进行栓塞或止血。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应用抗凝药物或抗血小板药物：预防血栓形成，促进血液流通。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支持治疗：如机械通气、肾功能支持等，维持重要脏器功能。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028" r="50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应用血管活性药物：如多巴胺、去甲肾上腺素等，以升高血压、改善组织灌注。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https://d.book118.com/456043001025010032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2024-08-31T01:25:18.767</cp:lastPrinted>
  <dcterms:created xsi:type="dcterms:W3CDTF">2024-08-30T17:25:18Z</dcterms:created>
  <dcterms:modified xsi:type="dcterms:W3CDTF">2024-08-30T17:25:20Z</dcterms:modified>
</cp:coreProperties>
</file>