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692D9-5831-4752-AA10-3EBC0F15A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EF68D-DBA5-417D-AFBE-543D51E82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FAB96-1838-4637-80D0-8061A3280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80EAE4-F697-431D-B032-9C2E2FD5A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F88282-0620-47DB-A98D-FD4657EFE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F0A2C6-01C4-4ECB-8A31-899E169DD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CAE361-0FDB-49AB-8806-77AE75CFF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26051A-E20A-454A-82CC-45F63B6E6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B32BD6-D7F3-45EC-A5CD-C4C4D965E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F1AD3-D93B-46DA-893B-4C9DE59CF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F12D3-6CF8-4447-8266-535233E67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04300505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社团活动策划书策划社团活动方案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活动创意与内容设计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活动时间与地点选择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参与对象与招募方式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经费预算与来源途径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宣传方案制定与实施计划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风险评估与应对策略制定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社团成员规模与构成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现有会员XX人，涵盖不同年级、专业背景的学生，具备丰富的人才资源。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社团成立时间与发展历程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成立于XXXX年，经过多年发展，已成为校内最具影响力的社团之一。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社团特色与优势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以文化交流、艺术展示和公益活动为主打，注重培养会员的综合素质和领导能力。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社团简介与发展历程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通过举办具有特色的活动，吸引更多潜在会员，提升社团在校内外的知名度。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提升社团影响力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促进会员交流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拓展会员技能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7833" r="27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借助活动平台，增进会员之间的了解与信任，培养团队协作精神。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策划不同类型的活动，让会员有机会学习新技能、拓展兴趣爱好。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媒体报道与社会关注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争取获得XX家以上媒体的报道，提高社团在社会上的影响力。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会员满意度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通过问卷调查，确保会员对活动的满意度达到XX%以上，为社团的长远发展奠定基础。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活动参与人数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预计吸引XX名以上学生参加活动，提高社团活动的覆盖面。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预期成果与影响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活动创意与内容设计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创意来源及独特性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创意来源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通过市场调研、用户反馈和团队成员头脑风暴，收集并整理活动创意。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独特性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确保活动主题、形式和内容在市场上具有新颖性和差异性，吸引目标受众。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根据活动主题和目标受众需求，设计活动流程、演讲嘉宾、表演节目等环节。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亮点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突出活动亮点，如创新互动、精彩表演、专业讲座等，提升活动吸引力。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内容安排与亮点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设计轻松有趣的互动游戏，增强活动趣味性，提高参与者积极性。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互动游戏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预留充足时间进行问答互动，解答参与者疑问，拉近与观众距离。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问答环节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设置专门的社交环节，方便参与者交流互动，扩大社交圈子。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社交环节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互动环节设置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活动时间与地点选择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" r="32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本次活动定于X月X日周X下午X点至X点。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在选择活动时间时，我们充分考虑了参与者的时间安排、节假日、天气状况等因素，以确保活动能够顺利进行。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时间安排及考虑因素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考虑因素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活动地点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位于市中心的某大型社区活动中心。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优势介绍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该地点交通便利，设施齐全，能够满足活动的基本需求。同时，社区活动中心拥有丰富的资源和合作伙伴，能够为活动提供更多支持和帮助。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地点选择及优势介绍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我们将根据活动主题和参与人数进行合理布局，设置舞台、观众席、互动区等，确保活动现场秩序井然。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场地布置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活动所需的音响、灯光、投影等设备将提前进行测试和准备，确保在活动当天能够正常使用。同时，我们还将准备必要的道具和宣传资料，以营造浓厚的活动氛围。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设备准备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场地布置与设备准备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参与对象与招募方式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目标群体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本次活动面向全校学生，以大一新生为主，兼顾其他年级学生。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群体特点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新生对社团活动充满好奇与热情，但缺乏经验；其他年级学生有一定社团经验，可担任骨干成员。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参与对象定位及特点分析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通过学校官方网站、微信公众号、学生社交平台等途径发布招募信息，设置报名表链接。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利用社团招新摊位、海报宣传、扫楼等方式进行招募。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策略制定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针对不同渠道，制定不同的招募文案和宣传方式，提高招募效果。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招募渠道选择及策略制定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https://d.book118.com/456043005051010032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2024-08-31T06:47:26.426</cp:lastPrinted>
  <dcterms:created xsi:type="dcterms:W3CDTF">2024-08-30T22:47:26Z</dcterms:created>
  <dcterms:modified xsi:type="dcterms:W3CDTF">2024-08-30T22:47:28Z</dcterms:modified>
</cp:coreProperties>
</file>