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CC904-0AD5-4695-90E8-F7894077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5461F-651F-444D-B73C-831D6A482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C9F79-0305-4A0A-96A9-DA80E79BF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564A6-E0C2-490D-AFD9-E291A2A10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0D738-7ED0-4AD7-8E75-C1938191F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6A0B8D-41B2-49F8-A69D-E8B84C39E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4D335-5065-4007-95F8-2A6A2A361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EEFA7-6B78-4B68-A504-C61AF1775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0527D-5FB3-4937-9D51-5BE7717D0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DBC42-C61F-4E9B-8920-57DAD6CD1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41DE7-231F-41A5-A027-31FA5C9DC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43123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手术室预防手术部位感染的措施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手术器械与物品管理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手术过程管理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术后护理与随访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手术部位感染是指手术后在切口、器官或体腔发生的感染。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手术部位感染定义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手术部位感染可导致切口愈合延迟、住院时间延长、增加医疗费用，严重时可危及患者生命。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手术部位感染危害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手术部位感染的定义与危害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通过加强手术室感染防控，可以降低手术部位感染的发生率，保障患者的安全。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手术室感染防控是医院质量管理的核心内容之一，通过加强管理可以提高医疗质量和服务水平。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医院必须遵守国家相关法律法规和标准，加强手术室感染防控是医院应尽的义务。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手术室感染防控的重要性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手术室环境管理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空气净化与消毒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通过空气净化系统，过滤、去除空气中的尘埃、微生物等污染物，保持手术室空气洁净。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采用紫外线、臭氧等消毒方法，对手术室空气进行定期消毒，杀灭空气中的细菌、病毒等微生物。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08" b="233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定期对手术室内的物体表面进行清洁，包括手术台、器械台、墙壁、地面等。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采用含氯消毒剂、酒精等消毒剂对物体表面进行擦拭或浸泡消毒，杀灭表面的细菌、病毒等微生物。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物体表面清洁与消毒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消毒方法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物体表面清洁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手卫生重要性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手卫生是防止手术部位感染的重要措施之一，医护人员必须严格遵守手卫生规范。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手卫生措施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采用流动水洗手或使用快速手消毒剂，确保医护人员在手术前后都进行手卫生处理，减少手部细菌数量。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人员手卫生管理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手术器械与物品管理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https://d.book118.com/456043123004010033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2024-09-01T10:06:32.509</cp:lastPrinted>
  <dcterms:created xsi:type="dcterms:W3CDTF">2024-09-01T02:06:32Z</dcterms:created>
  <dcterms:modified xsi:type="dcterms:W3CDTF">2024-09-01T02:06:34Z</dcterms:modified>
</cp:coreProperties>
</file>