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0BFB8-51DB-4DC5-8C80-B46A0BE8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B5A2-A6F7-43A1-991B-3B6EA56EC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79A1-3A39-483E-838E-E46BB742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70FA2-EFA3-48B7-88B9-794A1CC6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2BBF3-4463-4307-97F3-9AA8E2B4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EE098-DE0B-419A-ACFC-CDE632FD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3C26D-779B-46AB-ABD7-EC53F392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08949-DF81-431D-95DD-2963EB22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3A522-6FF1-482A-8A75-81D5F2000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2C15D-50FA-4C5F-93FC-76355965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35B4-A139-45A0-BFC8-40B49DF5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3232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环境污染的物理修复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物理修复技术应用领域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物理修复技术优缺点分析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物理修复技术发展趋势及挑战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工业废气、汽车尾气等造成的大气污染，导致酸雨、雾霾等环境问题，严重影响人类健康。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工业废水、生活污水等排入河流、湖泊等水域，造成水质恶化，破坏水生生态系统。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农药、重金属等污染物在土壤中的积累，对农作物和人类健康构成威胁。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物理修复技术是指利用物理原理和方法对环境污染进行治理的技术。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常见的物理修复技术包括：吸附、过滤、沉淀、浮选、离子交换等。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物理修复技术具有操作简单、处理效果好、无二次污染等优点。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物理修复技术概述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探究物理修复技术在环境污染治理中的应用及效果。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为环境污染治理提供新的思路和方法，推动环境保护事业的发展。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41" b="24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吸附效果受污染物性质、吸附剂性质、温度、pH值等因素影响。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吸附剂选择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利用具有高比表面积或多孔结构的吸附剂，如活性炭、分子筛等，对污染物进行吸附。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污染物分子在吸附剂表面发生物理吸附，通过范德华力等作用力与吸附剂结合。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物理吸附原理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通过调节pH值、加入沉淀剂等手段，使污染物转化为难溶性沉淀物从水体中分离。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沉淀效果受污染物浓度、沉淀剂种类和用量、温度、pH值等因素影响。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沉淀剂选择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选用能与污染物发生化学反应生成难溶性沉淀物的沉淀剂，如氢氧化物、硫化物等。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化学沉淀原理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根据分离要求选择合适的膜材料，如微滤膜、超滤膜、纳滤膜、反渗透膜等。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膜材料选择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利用膜的选择透过性，使污染物被截留在膜的一侧，而达到分离和净化的目的。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膜分离效果受膜材料性质、膜孔径大小、操作压力、温度等因素影响。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膜分离原理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气浮法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通过向水体中通入气泡，使污染物附着在气泡上并随气泡上浮至水面，从而实现污染物的分离。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利用超声波的空化作用产生的高温高压环境，使污染物分解或转化为无害物质。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电磁波法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利用电磁波的能量对污染物进行激发或电离，使其发生化学反应或物理变化从而达到去除的目的。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其他物理修复技术原理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物理修复技术应用领域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通过加入化学试剂使污染物沉淀，从而降低水体中的污染物浓度。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利用过滤介质截留水体中的悬浮物和胶体物质，达到净化水体的目的。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利用吸附剂的吸附作用去除水体中的污染物，常用的吸附剂有活性炭、硅胶等。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水体污染修复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气体吸收法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利用吸收剂吸收大气中的有害气体，如二氧化硫、氮氧化物等。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冷凝法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通过降低温度使大气中的某些污染物冷凝成液体或固体，便于收集和处理。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除尘技术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采用机械力、电力、声波等方法去除大气中的颗粒物。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616" b="661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大气污染修复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https://d.book118.com/456043232133010042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2024-09-10T01:48:59.040</cp:lastPrinted>
  <dcterms:created xsi:type="dcterms:W3CDTF">2024-09-09T17:48:59Z</dcterms:created>
  <dcterms:modified xsi:type="dcterms:W3CDTF">2024-09-09T17:49:01Z</dcterms:modified>
</cp:coreProperties>
</file>