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66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29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84DFCD-AB90-419A-B0C3-987358659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8EA9C-BB8B-4C53-98EB-0A1FECF21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AA9BBE-7522-4BA3-AB43-D89B4C021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9882D8-4C47-43F4-B365-E107A34C1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4ADBE0-F76A-40C5-B5AA-6770C5045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F60218-AAED-417F-AC9A-EEFB98850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78C1A8-849E-4BCB-AE41-01E9323A0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16857F-AF7D-47FB-A644-C6D3A52E2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0ABEAE-04B9-49B7-8332-5AAD01BBF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A742F5-DE8F-4AFB-9785-E180CD513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270B1-03ED-43D7-95FC-FC731A014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659" r:id="rId2"/>
    <p:sldLayoutId id="2147485660" r:id="rId3"/>
    <p:sldLayoutId id="2147485661" r:id="rId4"/>
    <p:sldLayoutId id="2147485662" r:id="rId5"/>
    <p:sldLayoutId id="2147485663" r:id="rId6"/>
    <p:sldLayoutId id="2147485664" r:id="rId7"/>
    <p:sldLayoutId id="2147485665" r:id="rId8"/>
    <p:sldLayoutId id="2147485666" r:id="rId9"/>
    <p:sldLayoutId id="2147485667" r:id="rId10"/>
    <p:sldLayoutId id="214748566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16" Type="http://schemas.openxmlformats.org/officeDocument/2006/relationships/tags" Target="../tags/tag212.xml" /><Relationship Id="rId17" Type="http://schemas.openxmlformats.org/officeDocument/2006/relationships/tags" Target="../tags/tag213.xml" /><Relationship Id="rId18" Type="http://schemas.openxmlformats.org/officeDocument/2006/relationships/tags" Target="../tags/tag214.xml" /><Relationship Id="rId19" Type="http://schemas.openxmlformats.org/officeDocument/2006/relationships/tags" Target="../tags/tag215.xml" /><Relationship Id="rId2" Type="http://schemas.openxmlformats.org/officeDocument/2006/relationships/tags" Target="../tags/tag198.xml" /><Relationship Id="rId20" Type="http://schemas.openxmlformats.org/officeDocument/2006/relationships/tags" Target="../tags/tag216.xml" /><Relationship Id="rId21" Type="http://schemas.openxmlformats.org/officeDocument/2006/relationships/tags" Target="../tags/tag217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2" Type="http://schemas.openxmlformats.org/officeDocument/2006/relationships/tags" Target="../tags/tag257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14" Type="http://schemas.openxmlformats.org/officeDocument/2006/relationships/tags" Target="../tags/tag281.xml" /><Relationship Id="rId15" Type="http://schemas.openxmlformats.org/officeDocument/2006/relationships/tags" Target="../tags/tag282.xml" /><Relationship Id="rId16" Type="http://schemas.openxmlformats.org/officeDocument/2006/relationships/tags" Target="../tags/tag283.xml" /><Relationship Id="rId17" Type="http://schemas.openxmlformats.org/officeDocument/2006/relationships/tags" Target="../tags/tag284.xml" /><Relationship Id="rId18" Type="http://schemas.openxmlformats.org/officeDocument/2006/relationships/tags" Target="../tags/tag285.xml" /><Relationship Id="rId19" Type="http://schemas.openxmlformats.org/officeDocument/2006/relationships/tags" Target="../tags/tag286.xml" /><Relationship Id="rId2" Type="http://schemas.openxmlformats.org/officeDocument/2006/relationships/tags" Target="../tags/tag269.xml" /><Relationship Id="rId20" Type="http://schemas.openxmlformats.org/officeDocument/2006/relationships/tags" Target="../tags/tag287.xml" /><Relationship Id="rId21" Type="http://schemas.openxmlformats.org/officeDocument/2006/relationships/tags" Target="../tags/tag288.xml" /><Relationship Id="rId22" Type="http://schemas.openxmlformats.org/officeDocument/2006/relationships/tags" Target="../tags/tag289.xml" /><Relationship Id="rId23" Type="http://schemas.openxmlformats.org/officeDocument/2006/relationships/tags" Target="../tags/tag290.xml" /><Relationship Id="rId24" Type="http://schemas.openxmlformats.org/officeDocument/2006/relationships/tags" Target="../tags/tag291.xml" /><Relationship Id="rId25" Type="http://schemas.openxmlformats.org/officeDocument/2006/relationships/tags" Target="../tags/tag292.xml" /><Relationship Id="rId26" Type="http://schemas.openxmlformats.org/officeDocument/2006/relationships/tags" Target="../tags/tag293.xml" /><Relationship Id="rId27" Type="http://schemas.openxmlformats.org/officeDocument/2006/relationships/tags" Target="../tags/tag294.xml" /><Relationship Id="rId28" Type="http://schemas.openxmlformats.org/officeDocument/2006/relationships/tags" Target="../tags/tag295.xml" /><Relationship Id="rId29" Type="http://schemas.openxmlformats.org/officeDocument/2006/relationships/tags" Target="../tags/tag296.xml" /><Relationship Id="rId3" Type="http://schemas.openxmlformats.org/officeDocument/2006/relationships/tags" Target="../tags/tag270.xml" /><Relationship Id="rId30" Type="http://schemas.openxmlformats.org/officeDocument/2006/relationships/tags" Target="../tags/tag297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04324224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《切线长定理》PPT课件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课件封面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目录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切线长定理的概述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切线长定理的证明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切线长定理的应用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课件封面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931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内容1：标题：切线长定理PPT课件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内容2：副标题：深入浅出，轻松掌握切线长定理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内容3：作者：XXX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内容4：适用对象：中学生、数学爱好者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937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切线长定理课件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切线长定理的证明与应用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切线长定理的几何意义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切线长定理的应用举例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作者信息</a:t>
            </a:r>
            <a:endParaRPr lang="zh-CN" altLang="en-US"/>
          </a:p>
        </p:txBody>
      </p:sp>
      <p:sp>
        <p:nvSpPr>
          <p:cNvPr id="104942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联系方式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4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邮箱地址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4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作者姓名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5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单位名称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948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切线长定理的概述</a:t>
            </a:r>
            <a:endParaRPr lang="zh-CN" altLang="en-US"/>
          </a:p>
        </p:txBody>
      </p:sp>
      <p:sp>
        <p:nvSpPr>
          <p:cNvPr id="104959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切线长定理的定义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切线长定理的应用举例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切线长定理的推广与拓展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切线长定理的证明方法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切线长定理的证明</a:t>
            </a:r>
            <a:endParaRPr lang="zh-CN" altLang="en-US"/>
          </a:p>
        </p:txBody>
      </p:sp>
      <p:sp>
        <p:nvSpPr>
          <p:cNvPr id="1049672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切线长定理的应用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切线长定理的证明意义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692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切线长定理的证明方法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694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切线长定理的证明过程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切线长定理的应用</a:t>
            </a:r>
            <a:endParaRPr lang="zh-CN" altLang="en-US"/>
          </a:p>
        </p:txBody>
      </p:sp>
      <p:sp>
        <p:nvSpPr>
          <p:cNvPr id="104973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3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切线长定理的概述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3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切线长定理在几何中的应用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4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4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切线长定理在物理中的应用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4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4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5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切线长定理在其他领域的应用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练习题</a:t>
            </a:r>
            <a:endParaRPr lang="zh-CN" altLang="en-US"/>
          </a:p>
        </p:txBody>
      </p:sp>
      <p:sp>
        <p:nvSpPr>
          <p:cNvPr id="104978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9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切线长定理的证明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9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9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切线长定理的应用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80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80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切线长定理的推论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80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切线长定理的变式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/>
        <p:cNvGrpSpPr/>
        <p:nvPr/>
      </p:nvGrpSpPr>
      <p:grpSpPr>
        <a:xfrm>
          <a:off x="0" y="0"/>
          <a:ext cx="0" cy="0"/>
        </a:xfrm>
      </p:grpSpPr>
      <p:sp>
        <p:nvSpPr>
          <p:cNvPr id="10498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切线长定理的概述</a:t>
            </a:r>
            <a:endParaRPr lang="zh-CN" altLang="en-US"/>
          </a:p>
        </p:txBody>
      </p:sp>
      <p:sp>
        <p:nvSpPr>
          <p:cNvPr id="10498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/>
        <p:cNvGrpSpPr/>
        <p:nvPr/>
      </p:nvGrpSpPr>
      <p:grpSpPr>
        <a:xfrm>
          <a:off x="0" y="0"/>
          <a: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</a:t>
            </a:r>
            <a:endParaRPr lang="zh-CN" altLang="en-US"/>
          </a:p>
        </p:txBody>
      </p:sp>
      <p:sp>
        <p:nvSpPr>
          <p:cNvPr id="104995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切线长定理的基本形式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97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切线长定理的证明方法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97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切线长定理的名称解释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98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切线长定理的数学符号表示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/>
        <p:cNvGrpSpPr/>
        <p:nvPr/>
      </p:nvGrpSpPr>
      <p:grpSpPr>
        <a:xfrm>
          <a:off x="0" y="0"/>
          <a: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性质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7" name=""/>
        <p:cNvGrpSpPr/>
        <p:nvPr/>
      </p:nvGrpSpPr>
      <p:grpSpPr>
        <a:xfrm>
          <a:off x="0" y="0"/>
          <a: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定理的发现和证明</a:t>
            </a:r>
            <a:endParaRPr lang="zh-CN" altLang="en-US"/>
          </a:p>
        </p:txBody>
      </p:sp>
      <p:sp>
        <p:nvSpPr>
          <p:cNvPr id="105004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007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007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008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008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切线长定理的发现者：欧几里得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切线长定理的意义：为解决实际问题提供了重要的数学工具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切线长定理的应用：在几何学、物理学等领域有着广泛的应用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切线长定理的证明方法：利用勾股定理和相似三角形性质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https://d.book118.com/456043242243010050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197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56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5">
      <vt:lpstr>Arial</vt:lpstr>
      <vt:lpstr>Calibri</vt:lpstr>
      <vt:lpstr>微软雅黑</vt:lpstr>
      <vt:lpstr>宋体</vt:lpstr>
      <vt:lpstr>Office Theme</vt:lpstr>
      <vt:lpstr>《切线长定理》PPT课件</vt:lpstr>
      <vt:lpstr>目录</vt:lpstr>
      <vt:lpstr>单击此处添加章节标题</vt:lpstr>
      <vt:lpstr>课件封面</vt:lpstr>
      <vt:lpstr>PowerPoint Presentation</vt:lpstr>
      <vt:lpstr>标题</vt:lpstr>
      <vt:lpstr>副标题</vt:lpstr>
      <vt:lpstr>作者信息</vt:lpstr>
      <vt:lpstr>目录</vt:lpstr>
      <vt:lpstr>PowerPoint Presentation</vt:lpstr>
      <vt:lpstr>切线长定理的概述</vt:lpstr>
      <vt:lpstr>切线长定理的证明</vt:lpstr>
      <vt:lpstr>切线长定理的应用</vt:lpstr>
      <vt:lpstr>练习题</vt:lpstr>
      <vt:lpstr>切线长定理的概述</vt:lpstr>
      <vt:lpstr>PowerPoint Presentation</vt:lpstr>
      <vt:lpstr>定义</vt:lpstr>
      <vt:lpstr>性质</vt:lpstr>
      <vt:lpstr>定理的发现和证明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2024-09-16T13:17:11.937</cp:lastPrinted>
  <dcterms:created xsi:type="dcterms:W3CDTF">2024-09-16T05:17:11Z</dcterms:created>
  <dcterms:modified xsi:type="dcterms:W3CDTF">2024-09-16T05:17:14Z</dcterms:modified>
</cp:coreProperties>
</file>