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2B9C9-358D-48AB-A62A-9D9F398E7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D0B4F-37A0-4DBC-878F-7C2617727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36FB5-CE39-4DA5-84C6-7C0BB376F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56830-A712-41FE-9A83-5C1359F69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B4B090-77A5-441D-8897-B0FE22E33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E0612D-0A30-48B8-9FC6-83238DC6D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4A8766-413F-4501-82DB-0CE60E2EF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F1736-DEAF-4484-9DF4-43AD355A6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C29DE-2DB3-40F1-BCD5-941E2CB54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11BAA-52C4-4560-8179-64CDFFABE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6DE65-E05B-40CF-BF73-E0EE9A73B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440240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痛风护理案例分享\n## 1.痛风的定义与病因\n### 1.1痛风的定义及临床表现\n### 1.2痛风的高危人群及病因分析\n### 1.3痛风对患者生活的影响\n## 2.痛风护理的重要性\n### 2.1痛风护理对患者生活质量的影响\n### 2.2痛风护理在疾病治疗中的作用\n### 2.3痛风护理与患者自我管理的关系\n## 3.痛风护理案例分析\n### 3.1病例一：痛风急性发作期的护理\n### 3.2病例二：痛风慢性期的护理\n### 3.3病例三：痛风合并其他疾病的护理\n## 4.痛风护理的要点与技巧\n### 4.1痛风急性发作期的护理要点\n### 4.2痛风慢性期的护理要点\n### 4.3痛风合并其他疾病的护理要点\n## 5.痛风患者的生活指导与健康管理\n### 5.1痛风患者的饮食指导\n### 5.2痛风患者的运动指导\n### 5.3痛风患者的心理指导与健康管理\n## 6.痛风护理的未来趋势与挑战\n### 6.1痛风护理的新技术与新方法\n### 6.2痛风护理的个性化与精细化发展\n### 6.3痛风护理在未来公共卫生领域的挑战与机遇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痛风护理案例分享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痛风的定义与病因</a:t>
            </a:r>
            <a:endParaRPr/>
          </a:p>
        </p:txBody>
      </p:sp>
      <p:sp>
        <p:nvSpPr>
          <p:cNvPr id="11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痛风是一种代谢性疾病，主要表现为关节炎症和急性疼痛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关节炎症：关节红肿、疼痛、僵硬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急性疼痛：夜间或清晨突发，疼痛剧烈，持续时间不等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疼痛部位：常见于大脚趾、足背、膝关节等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痛风的发生与尿酸代谢紊乱有关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尿酸生成过多：遗传、饮食、药物等因素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尿酸排泄减少：肾脏功能不全、利尿剂使用等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尿酸结晶沉积：导致关节炎症和疼痛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痛风的定义及临床表现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高危人群：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男性：痛风发病率男性高于女性，尤其是中年男性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家族史：有痛风家族史的人更容易患病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肥胖：肥胖者尿酸生成多，排泄少，易患病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高血压、糖尿病、高血脂：这些疾病患者尿酸代谢紊乱，易患病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病因分析：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遗传因素：部分人遗传了尿酸代谢异常的基因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环境因素：如饮食、气候、年龄等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生活习惯：如饮酒、吸烟、运动不足等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疾病因素：如肾脏疾病、高血压、糖尿病等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痛风的高危人群及病因分析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13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疼痛影响：关节疼痛导致活动受限，影响生活质量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5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心理影响：痛风反复发作，患者可能出现焦虑、抑郁等心理问题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7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社交影响：关节疼痛和畸形影响患者的社交活动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职业影响：部分患者因关节疼痛和畸形而影响工作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痛风对患者生活的影响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痛风护理的重要性</a:t>
            </a:r>
            <a:endParaRPr/>
          </a:p>
        </p:txBody>
      </p:sp>
      <p:sp>
        <p:nvSpPr>
          <p:cNvPr id="22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减轻疼痛：有效的护理措施可以减轻患者的关节疼痛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提高生活质量：护理干预有助于患者恢复正常生活和工作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减少并发症：护理干预可以降低痛风并发症的发生率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痛风护理对患者生活质量的影响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痛风护理在疾病治疗中的作用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43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药物治疗：护理人员可以协助患者按时服药，减轻症状</a:t>
                </a:r>
                <a:endParaRPr/>
              </a:p>
            </p:txBody>
          </p:sp>
          <p:cxnSp>
            <p:nvCxnSpPr>
              <p:cNvPr id="24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8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饮食调整：护理人员可以指导患者进行合理的饮食调整，降低尿酸水平</a:t>
                </a:r>
                <a:endParaRPr/>
              </a:p>
            </p:txBody>
          </p:sp>
        </p:grpSp>
        <p:grpSp>
          <p:nvGrpSpPr>
            <p:cNvPr id="253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生活方式改变：护理人员可以鼓励患者改变不良生活习惯，减少痛风发作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60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6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自我管理：患者在护理人员的指导下，积极参与疾病管理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2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63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6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护理指导：护理人员提供专业的护理指导，帮助患者提高自我管理能力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5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66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67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共同作用：护理与患者自我管理相辅相成，提高治疗效果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8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痛风护理与患者自我管理的关系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痛风护理案例分析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疼痛护理：给予患者消炎镇痛药物，减轻疼痛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关节保护：避免关节过度活动，减轻关节负担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心理护理：关心患者，给予心理支持，缓解焦虑情绪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病例一：痛风急性发作期的护理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药物治疗：根据患者病情，调整药物治疗方案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饮食指导：制定个性化的饮食方案，降低尿酸水平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生活方式指导：鼓励患者坚持运动，戒烟限酒，保持良好的作息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病例二：痛风慢性期的护理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病情观察：密切观察患者病情变化，及时处理并发症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药物调整：根据患者病情，调整药物剂量和种类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4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多学科协作：与其他科室协作，共同治疗合并症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4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病例三：痛风合并其他疾病的护理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https://d.book118.com/456044024055010051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痛风护理案例分享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2024-09-17T01:36:36.471</cp:lastPrinted>
  <dcterms:created xsi:type="dcterms:W3CDTF">2024-09-16T17:36:36Z</dcterms:created>
  <dcterms:modified xsi:type="dcterms:W3CDTF">2024-09-16T17:36:38Z</dcterms:modified>
</cp:coreProperties>
</file>