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BD916-41D1-43FD-A4B1-E62C92C7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E562F-154C-4104-8CE2-F2F6CD99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C6FF3-EDBE-4DC5-AE64-B346ECE2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9F016-1EDE-4FD9-A501-7520C8CA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45F99C-6C55-4BC3-A846-5E040706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5DB39-7BB3-4CFD-BC5A-3EE381FC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5E848-FC0D-4BB5-8471-1A1F2C96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A47EA-F34F-4B65-8786-DB8555320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590CA-3DDA-4F1C-8692-E0055CCF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7C682-B17D-4B00-9BE1-022686F8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F93CA-AFF0-4C8E-B00B-1D02C16B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4030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肉瘤外科护理PPT\n## 1.骨肉瘤概述及流行病学\n### 1.1骨肉瘤的定义与分类\n### 1.2骨肉瘤的发病原因与危险因素\n### 1.3骨肉瘤的流行病学特点与发病率\n## 2.骨肉瘤的临床表现与诊断\n### 2.1骨肉瘤的临床症状与体征\n### 2.2骨肉瘤的影像学诊断方法\n### 2.3骨肉瘤的实验室检查与诊断\n## 3.骨肉瘤的外科治疗方法\n### 3.1骨肉瘤的手术切除与重建方法\n### 3.2骨肉瘤的化疗与放疗策略\n### 3.3骨肉瘤的综合治疗与个体化治疗\n## 4.骨肉瘤的护理概述与重要性\n### 4.1骨肉瘤护理的基本原则与目标\n### 4.2骨肉瘤护理的心理支持与康复指导\n### 4.3骨肉瘤护理的并发症预防与护理\n## 5.骨肉瘤手术前后的护理措施\n### 5.1骨肉瘤手术前的护理准备与教育\n### 5.2骨肉瘤手术后的护理观察与指导\n### 5.3骨肉瘤康复期的护理与随访\n## 6.骨肉瘤患者的健康教育与健康促进\n### 6.1骨肉瘤患者的健康教育与自我管理\n### 6.2骨肉瘤患者的心理调适与生活质量\n### 6.3骨肉瘤患者的社会支持与互助网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骨肉瘤外科护理PPT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骨肉瘤概述及流行病学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骨肉瘤是一种恶性肿瘤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间质细胞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分化而来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肉瘤分为原发性和继发性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原发性骨肉瘤：起源于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继发性骨肉瘤：由其他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转移而来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骨肉瘤有多种类型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的类型分类：成骨性、溶骨性、混合性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分类：股骨、胫骨、肱骨等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骨肉瘤的发病原因尚不明确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等因素有关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某些疾病和条件可能增加骨肉瘤的风险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：如Li-Fraumeni综合症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放射线暴露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：如X射线或原子弹爆炸受害者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：如HPV感染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：如慢性骨髓炎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骨肉瘤是一种罕见病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百万分之几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青少年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endParaRPr/>
              </a:p>
            </p:txBody>
          </p:sp>
        </p:grpSp>
        <p:grpSp>
          <p:nvGrpSpPr>
            <p:cNvPr id="26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骨肉瘤的发病率和地理位置、种族、性别等因素有关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在某些地区和人群中发病率较高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男性发病率略高于女性</a:t>
                </a:r>
                <a:endParaRPr/>
              </a:p>
            </p:txBody>
          </p:sp>
          <p:sp>
            <p:nvSpPr>
              <p:cNvPr id="26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骨肉瘤的流行病学特点与发病率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骨肉瘤的临床表现与诊断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骨肉瘤的典型症状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：持续性、夜间加重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：局部肿胀、皮肤发热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：关节活动受限、肌肉萎缩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骨肉瘤的体征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局部压痛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：肿瘤部位压痛明显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叩击痛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：用手指叩击肿瘤部位时疼痛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：关节活动范围减小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是骨肉瘤最基本的影像学检查方法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可以显示肿瘤的部位、大小、边界等</a:t>
                </a:r>
                <a:endParaRPr/>
              </a:p>
            </p:txBody>
          </p:sp>
          <p:sp>
            <p:nvSpPr>
              <p:cNvPr id="29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</a:t>
                </a:r>
                <a:endParaRPr/>
              </a:p>
            </p:txBody>
          </p:sp>
        </p:grpSp>
        <p:grpSp>
          <p:nvGrpSpPr>
            <p:cNvPr id="29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endParaRPr/>
              </a:p>
            </p:txBody>
          </p:sp>
          <p:sp>
            <p:nvSpPr>
              <p:cNvPr id="29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可以更详细地显示肿瘤的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对于手术前的评估和手术规划具有重要意义</a:t>
                </a:r>
                <a:endParaRPr/>
              </a:p>
            </p:txBody>
          </p:sp>
        </p:grpSp>
        <p:grpSp>
          <p:nvGrpSpPr>
            <p:cNvPr id="29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</a:t>
                </a:r>
                <a:endParaRPr/>
              </a:p>
            </p:txBody>
          </p:sp>
          <p:sp>
            <p:nvSpPr>
              <p:cNvPr id="29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可以显示肿瘤的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对于判断肿瘤的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具有一定价值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骨肉瘤的影像学诊断方法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对于判断肿瘤的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具有一定价值</a:t>
                </a:r>
                <a:endParaRPr/>
              </a:p>
            </p:txBody>
          </p:sp>
        </p:grpSp>
        <p:grpSp>
          <p:nvGrpSpPr>
            <p:cNvPr id="3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</a:t>
                </a:r>
                <a:endParaRPr/>
              </a:p>
            </p:txBody>
          </p:sp>
          <p:sp>
            <p:nvSpPr>
              <p:cNvPr id="3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可以检测尿液中的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对于诊断和监测肿瘤具有一定的帮助</a:t>
                </a:r>
                <a:endParaRPr/>
              </a:p>
            </p:txBody>
          </p:sp>
        </p:grpSp>
        <p:grpSp>
          <p:nvGrpSpPr>
            <p:cNvPr id="3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endParaRPr/>
              </a:p>
            </p:txBody>
          </p:sp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是确诊骨肉瘤的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可以通过手术切除的肿瘤组织进行病理学检查</a:t>
                </a:r>
                <a:endParaRPr/>
              </a:p>
            </p:txBody>
          </p:sp>
        </p:grpSp>
      </p:grpSp>
      <p:pic>
        <p:nvPicPr>
          <p:cNvPr id="3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骨肉瘤的外科治疗方法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手术切除是治疗骨肉瘤的主要方法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可以根据肿瘤的部位和大小选择不同的手术方式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手术切除后的重建方法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自体骨移植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：取患者自身的骨头进行移植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异体骨移植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：使用其他人的骨头进行移植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金属假体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：使用金属假体替代切除的骨头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骨肉瘤的手术切除与重建方法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骨肉瘤的化疗与放疗策略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化疗是骨肉瘤治疗的重要组成部分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提高手术切除率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常用的化疗药物有：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阿霉素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环磷酰胺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放疗在骨肉瘤治疗中的应用较为有限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不能手术切除的肿瘤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术后辅助治疗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放疗可能对正常组织造成损伤，需严格控制剂量和范围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综合治疗是骨肉瘤治疗的发展趋势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结合手术、化疗、放疗等多种治疗方法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可以提高治疗效果，降低复发率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个体化治疗是根据患者的具体情况制定治疗方案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根据患者的年龄、性别、肿瘤部位、分期等因素制定治疗方案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可以提高治疗效果，减少并发症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骨肉瘤的综合治疗与个体化治疗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https://d.book118.com/456044030055010051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骨肉瘤外科护理PPT</vt:lpstr>
      <vt:lpstr>骨肉瘤概述及流行病学</vt:lpstr>
      <vt:lpstr>PowerPoint Presentation</vt:lpstr>
      <vt:lpstr>PowerPoint Presentation</vt:lpstr>
      <vt:lpstr>PowerPoint Presentation</vt:lpstr>
      <vt:lpstr>骨肉瘤的临床表现与诊断</vt:lpstr>
      <vt:lpstr>PowerPoint Presentation</vt:lpstr>
      <vt:lpstr>PowerPoint Presentation</vt:lpstr>
      <vt:lpstr>PowerPoint Presentation</vt:lpstr>
      <vt:lpstr>骨肉瘤的外科治疗方法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2024-09-17T01:36:37.136</cp:lastPrinted>
  <dcterms:created xsi:type="dcterms:W3CDTF">2024-09-16T17:36:37Z</dcterms:created>
  <dcterms:modified xsi:type="dcterms:W3CDTF">2024-09-16T17:36:39Z</dcterms:modified>
</cp:coreProperties>
</file>