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A5B8-05ED-4836-BCC8-F48A92E1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8876D-BFC8-4EEC-9CD3-368F80DB7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B164F-AC32-4C44-8203-0839EB55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47D4E-79AD-41B9-B46A-D0D22D259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4F141-8B01-4820-9B2B-F29629176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0ACAE-5862-4668-9D6A-BECBFC51C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CB692-7CD2-4B10-91FB-2337B32F7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439B-5AC1-4961-AC9B-DE5C034B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A37014-3B97-46E4-B232-60824D7B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7CF99-0BA7-4E3E-BB36-2D66F369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18742-BFB0-48FB-A59E-F8C3AB25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403323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资产负债风险的识别与防范措施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资产负债风险的识别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识别企业面临的资产负债风险，为风险管理和决策提供依据。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分析风险成因和影响，提出针对性的防范措施，降低风险对企业经营的威胁。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提高企业对资产负债风险的认知和管理水平，增强企业抵御风险的能力。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阐述资产负债风险的概念、种类和识别方法。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分析企业面临的资产负债风险及其成因。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提出针对各类风险的防范措施和建议。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总结企业在资产负债风险管理方面的经验和教训。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资产负债风险是指企业在经营过程中，由于各种不确定因素导致资产和负债的结构、数量、期限等方面出现不匹配，从而可能对企业的经营成果和财务状况产生不利影响的风险。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资产负债风险的特点包括：客观性、不确定性、相对性、可变性以及传导性。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影响企业偿债能力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资产负债风险直接关系到企业的偿债能力，过高的负债可能导致企业无法按时偿还债务，进而引发财务危机。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影响企业经营成果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资产负债的不匹配可能导致企业资金周转不灵、运营效率下降，最终影响企业的经营成果和盈利能力。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影响投资者信心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资产负债风险的存在可能降低投资者对企业的信心，进而影响企业的股价和市值。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结构性风险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数量性风险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期限性风险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利率性风险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资产负债风险的分类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指企业资产和负债在结构上的不匹配，如长期资产对应短期负债，可能导致企业在短期内面临偿债压力。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指企业资产和负债在数量上的不平衡，如资产总额小于负债总额，可能导致企业资不抵债。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指市场利率变动对企业资产和负债价值的影响，如固定利率负债在市场利率上升时可能导致企业财务成本增加。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指企业资产和负债在期限上的不匹配，如短期负债用于长期投资，可能导致企业在债务到期时无法偿还。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资产负债风险的识别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运用风险评估模型，如信用评分模型、违约概率模型等，对企业的资产负债风险进行量化评估。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借助行业专家或财务专家的经验和知识，对企业的资产负债状况进行深入分析和判断。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通过分析企业的资产负债表、利润表和现金流量表，识别潜在的资产负债风险。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进行初步分析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明确需要识别的资产负债风险类型和范围。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收集企业的财务报表、经营数据、市场环境等相关信息。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对初步识别出的风险点进行深入调查和研究，进一步确认风险的存在和影响。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对企业的资产、负债、权益等进行初步分析，识别潜在的风险点。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将识别出的风险点进行汇总和分类，形成风险清单。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识别流程与步骤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确定识别目标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制定风险清单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深入调查与研究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资产质量下降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负债结构不合理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偿债能力减弱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盈利能力下滑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关键风险点的识别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关注企业资产的质量变化，如应收账款坏账率上升、存货积压等。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分析企业负债的构成和期限结构，警惕短期负债占比过高或负债成本上升等风险。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关注企业的偿债能力指标，如流动比率、速动比率等，及时发现偿债能力下降的迹象。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分析企业的盈利能力和盈利质量，警惕净利润下滑、毛利率下降等风险。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资产负债风险的评估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https://d.book118.com/456044033234010050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2024-09-16T11:18:15.016</cp:lastPrinted>
  <dcterms:created xsi:type="dcterms:W3CDTF">2024-09-16T03:18:15Z</dcterms:created>
  <dcterms:modified xsi:type="dcterms:W3CDTF">2024-09-16T03:18:17Z</dcterms:modified>
</cp:coreProperties>
</file>