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33BE5-DE25-4A80-B8CE-94D9EDFD0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3634C-2DFA-4E48-A249-9236DFC67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8D99F-C05A-4159-AC91-E50A551FC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B82F9-F820-4B57-A038-F78EBCE23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35FA59-6091-42C9-A264-D7CC4F05C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421704-7340-4F90-BEAA-A6A22467C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2A6B9C-6772-4465-BA56-66A1FB85B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E6340-438F-4DFA-A779-3F1BEC6F2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B0CD87-003F-4961-8146-FAE153862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F150D-E0F0-49D5-885E-FB4CBA5CC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DC245-BAF5-4367-A06E-7626E9256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4422100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海洋遥感ppt大纲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海洋遥感概述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海洋遥感技术原理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海洋遥感监测内容与方法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海洋遥感技术应用案例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海洋遥感技术挑战与展望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海洋遥感概述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214" r="112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08" r="340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遥感技术是指通过非接触方式获取地球表面信息的技术手段，利用传感器对远距离目标进行探测和感知。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遥感技术定义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遥感技术具有探测范围广、信息获取快、受地面条件限制少、可重复观测等优点，是实现海洋监测和海洋资源管理的重要手段。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遥感技术特点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遥感技术定义与特点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海洋环境监测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利用遥感技术对海洋环境进行实时监测，包括海温、海色、海流、海浪等要素，为海洋灾害预警和海洋生态保护提供数据支持。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海洋资源调查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通过遥感技术对海洋资源进行调查和评估，包括海洋生物资源、海洋矿产资源、海洋能源等，为海洋资源的合理开发和利用提供科学依据。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海洋军事应用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遥感技术在海洋军事领域也具有重要应用，包括海上目标探测、海上情报侦察、海上作战指挥等，为海上军事行动提供信息保障。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海洋遥感应用领域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我国海洋遥感事业起步较晚，但发展迅速，已形成了一定的技术体系和产业规模，广泛应用于海洋环境监测、海洋资源调查、海洋灾害预警等领域。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国际上，海洋遥感技术已成为海洋科学研究和海洋应用开发的重要手段，各国纷纷投入大量人力物力进行研究和开发，形成了各具特色的技术体系和应用模式。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传感器技术、信息处理技术、通信技术等的不断进步，海洋遥感技术将向更高分辨率、更快速、更智能化方向发展，为海洋科学研究和海洋应用开发提供更加精准、全面的数据支持。同时，海洋遥感技术也将面临更多的挑战和问题，需要不断创新和完善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海洋遥感技术原理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250" r="3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海洋水色与水温遥感原理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利用可见光和红外波段电磁波探测海洋水色和水温的原理和方法。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电磁波在海洋中的传播特性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电磁波在海水中的衰减、散射、折射等现象，以及不同波长电磁波在海水中的穿透深度。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海洋表面对电磁波的反射与辐射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海面粗糙度、泡沫、油膜等因素对电磁波反射的影响，以及海面热辐射和微波辐射的特性。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电磁波与海洋相互作用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光学传感器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包括多光谱、高光谱、超光谱等传感器，用于获取海洋表面光学信息。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微波传感器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包括雷达高度计、散射计、辐射计等传感器，用于获取海面高度、风速、风向、海面温度等微波信息。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声学传感器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用于探测海底地形、地貌、底质以及海洋生物等资源信息。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传感器类型及工作原理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遥感数据获取与处理流程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遥感数据获取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包括卫星遥感、航空遥感和地面遥感等多种方式获取海洋遥感数据。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包括辐射定标、大气校正、几何校正等预处理步骤，以消除数据获取过程中产生的误差。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信息提取与反演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利用遥感数据和相关算法提取海洋环境参数，如叶绿素浓度、悬浮物浓度、海表温度等，并进行反演计算。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成果应用与评估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将提取的海洋环境参数应用于海洋环境监测、资源调查、灾害预警等领域，并对遥感成果进行评估和验证。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海洋遥感监测内容与方法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微波遥感监测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微波传感器能够穿透云层和天气条件，提供连续的海面温度观测。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卫星遥感与现场观测结合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将卫星遥感数据与现场浮标、潜标等观测数据融合，提高海面温度监测的准确性和时空分辨率。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红外遥感监测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利用红外传感器接收海面辐射的红外能量，通过反演算法得到海面温度分布。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1479" r="2147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海面温度监测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水色遥感应用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水色遥感广泛应用于海洋生态系统监测、渔业资源评估、海洋污染监测等领域。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水色遥感发展趋势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随着传感器技术和反演算法的不断进步，水色遥感将实现更高精度、更广范围、更快速度的监测。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水色遥感原理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水色遥感通过测量海水对光线的吸收和散射特性，反演出海水中的叶绿素浓度、悬浮物浓度等参数。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海洋水色监测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利用雷达高度计、合成孔径雷达等传感器，获取海浪高度、周期、方向等信息，为海上航行、海洋工程等提供重要保障。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海浪监测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通过卫星重力测量、卫星测高等手段，监测全球潮汐变化，为海洋环境研究、海岸带管理提供数据支持。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潮汐监测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海浪和潮汐是海洋动力环境的重要组成部分，它们之间的相互作用对海洋环境产生重要影响，是海洋科学研究的重要内容之一。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海浪与潮汐相互作用研究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海浪与潮汐监测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利用遥感技术监测海面石油污染的范围、程度和扩散情况，为应急响应和污染治理提供信息支持。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石油污染监测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通过遥感手段监测海水中有毒有害物质的浓度分布和扩散情况，评估其对海洋生态系统和人类健康的影响。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有毒有害物质监测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结合遥感数据和地理信息系统技术，识别和追踪污染源的位置和排放情况，为环境管理和执法提供依据。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污染源识别和追踪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海洋污染监测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https://d.book118.com/456044221003010052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2024-09-18T02:30:07.924</cp:lastPrinted>
  <dcterms:created xsi:type="dcterms:W3CDTF">2024-09-17T18:30:07Z</dcterms:created>
  <dcterms:modified xsi:type="dcterms:W3CDTF">2024-09-17T18:30:10Z</dcterms:modified>
</cp:coreProperties>
</file>