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2F121C-CC13-4F9D-9BAC-D07765FB3C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5E8F20-526F-4272-A6EA-DCFBB25B8E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BD2B6F-5AF6-424C-9CB7-C9F5D4AD73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F04AE4-08E3-498D-9B5A-0AFE596776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175633-87C2-4014-A86C-EACE8A6F6D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F332BD-9DA7-4425-BA7D-C16120D4DA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B877C5-A49F-4564-AEA3-595F894781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FBDC5B-955C-4869-9123-AB3FFA7BAC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D6725B-0339-4314-AE29-6092E15ADF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5D57FD-061B-4A33-AC01-8ADB5A14D7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0B7BE1-3CDE-4FD2-81E9-49679615EE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6044241054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系统控制策略建模与优化</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系统控制基础概念与原理
 建模方法与工具介绍
 控制策略设计与分析
 优化理论与应用
 先进控制算法介绍
 实例分析与讨论
 性能评估与比较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系统控制基础概念与原理</a:t>
            </a:r>
          </a:p>
        </p:txBody>
      </p:sp>
      <p:sp>
        <p:nvSpPr>
          <p:cNvPr id="3" name="Subtitle 2"/>
          <p:cNvSpPr>
            <a:spLocks noGrp="1"/>
          </p:cNvSpPr>
          <p:nvPr>
            <p:ph type="subTitle" idx="1"/>
          </p:nvPr>
        </p:nvSpPr>
        <p:spPr/>
        <p:txBody>
          <a:bodyPr/>
          <a:lstStyle/>
          <a:p>
            <a:r>
              <a:t>系统控制策略建模与优化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系统控制基础概念与原理</a:t>
            </a:r>
          </a:p>
        </p:txBody>
      </p:sp>
      <p:sp>
        <p:nvSpPr>
          <p:cNvPr id="3" name="Text Placeholder 2"/>
          <p:cNvSpPr>
            <a:spLocks noGrp="1"/>
          </p:cNvSpPr>
          <p:nvPr>
            <p:ph type="body" idx="1"/>
          </p:nvPr>
        </p:nvSpPr>
        <p:spPr/>
        <p:txBody>
          <a:bodyPr/>
          <a:lstStyle/>
          <a:p>
            <a:r>
              <a:t>控制系统概述</a:t>
            </a:r>
          </a:p>
        </p:txBody>
      </p:sp>
      <p:sp>
        <p:nvSpPr>
          <p:cNvPr id="4" name="Content Placeholder 3"/>
          <p:cNvSpPr>
            <a:spLocks noGrp="1"/>
          </p:cNvSpPr>
          <p:nvPr>
            <p:ph sz="half" idx="2"/>
          </p:nvPr>
        </p:nvSpPr>
        <p:spPr/>
        <p:txBody>
          <a:bodyPr/>
          <a:lstStyle/>
          <a:p>
            <a:r>
              <a:t>1.控制系统的定义与组成：控制系统由被控对象、传感器、控制器和执行器等部分组成，用于实现对被控对象的控制。</a:t>
            </a:r>
          </a:p>
          <a:p>
            <a:r>
              <a:t>2.控制系统的分类：根据控制方式、控制信号类型、系统结构等因素，控制系统可分为开环控制和闭环控制两类。</a:t>
            </a:r>
          </a:p>
          <a:p>
            <a:r>
              <a:t>3.控制系统性能指标：稳定性、准确性、快速性是评价控制系统性能的主要指标。</a:t>
            </a:r>
          </a:p>
          <a:p/>
        </p:txBody>
      </p:sp>
      <p:sp>
        <p:nvSpPr>
          <p:cNvPr id="5" name="Text Placeholder 4"/>
          <p:cNvSpPr>
            <a:spLocks noGrp="1"/>
          </p:cNvSpPr>
          <p:nvPr>
            <p:ph type="body" idx="3"/>
          </p:nvPr>
        </p:nvSpPr>
        <p:spPr/>
        <p:txBody>
          <a:bodyPr/>
          <a:lstStyle/>
          <a:p>
            <a:r>
              <a:t>控制原理与基础</a:t>
            </a:r>
          </a:p>
        </p:txBody>
      </p:sp>
      <p:sp>
        <p:nvSpPr>
          <p:cNvPr id="6" name="Content Placeholder 5"/>
          <p:cNvSpPr>
            <a:spLocks noGrp="1"/>
          </p:cNvSpPr>
          <p:nvPr>
            <p:ph sz="half" idx="4"/>
          </p:nvPr>
        </p:nvSpPr>
        <p:spPr/>
        <p:txBody>
          <a:bodyPr/>
          <a:lstStyle/>
          <a:p>
            <a:r>
              <a:t>1.控制原理：通过对比期望输出与实际输出，调整系统参数或输入信号，使系统输出达到期望目标。</a:t>
            </a:r>
          </a:p>
          <a:p>
            <a:r>
              <a:t>2.控制基础：包括数学模型建立、系统分析与设计、控制器设计与优化等基础内容。</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系统控制基础概念与原理</a:t>
            </a:r>
          </a:p>
        </p:txBody>
      </p:sp>
      <p:sp>
        <p:nvSpPr>
          <p:cNvPr id="3" name="Text Placeholder 2"/>
          <p:cNvSpPr>
            <a:spLocks noGrp="1"/>
          </p:cNvSpPr>
          <p:nvPr>
            <p:ph type="body" idx="1"/>
          </p:nvPr>
        </p:nvSpPr>
        <p:spPr/>
        <p:txBody>
          <a:bodyPr/>
          <a:lstStyle/>
          <a:p>
            <a:r>
              <a:t>控制器设计与优化</a:t>
            </a:r>
          </a:p>
        </p:txBody>
      </p:sp>
      <p:sp>
        <p:nvSpPr>
          <p:cNvPr id="4" name="Content Placeholder 3"/>
          <p:cNvSpPr>
            <a:spLocks noGrp="1"/>
          </p:cNvSpPr>
          <p:nvPr>
            <p:ph sz="half" idx="2"/>
          </p:nvPr>
        </p:nvSpPr>
        <p:spPr/>
        <p:txBody>
          <a:bodyPr/>
          <a:lstStyle/>
          <a:p>
            <a:r>
              <a:t>1.控制器类型：常见控制器类型包括PID控制器、模糊控制器、神经网络控制器等。</a:t>
            </a:r>
          </a:p>
          <a:p>
            <a:r>
              <a:t>2.控制器设计：根据被控对象特性和控制需求，选择合适的控制器类型和参数。</a:t>
            </a:r>
          </a:p>
          <a:p>
            <a:r>
              <a:t>3.控制器优化：通过优化算法对控制器参数进行优化，提高控制系统性能。</a:t>
            </a:r>
          </a:p>
          <a:p/>
        </p:txBody>
      </p:sp>
      <p:sp>
        <p:nvSpPr>
          <p:cNvPr id="5" name="Text Placeholder 4"/>
          <p:cNvSpPr>
            <a:spLocks noGrp="1"/>
          </p:cNvSpPr>
          <p:nvPr>
            <p:ph type="body" idx="3"/>
          </p:nvPr>
        </p:nvSpPr>
        <p:spPr/>
        <p:txBody>
          <a:bodyPr/>
          <a:lstStyle/>
          <a:p>
            <a:r>
              <a:t>系统稳定性分析</a:t>
            </a:r>
          </a:p>
        </p:txBody>
      </p:sp>
      <p:sp>
        <p:nvSpPr>
          <p:cNvPr id="6" name="Content Placeholder 5"/>
          <p:cNvSpPr>
            <a:spLocks noGrp="1"/>
          </p:cNvSpPr>
          <p:nvPr>
            <p:ph sz="half" idx="4"/>
          </p:nvPr>
        </p:nvSpPr>
        <p:spPr/>
        <p:txBody>
          <a:bodyPr/>
          <a:lstStyle/>
          <a:p>
            <a:r>
              <a:t>1.稳定性定义：系统稳定性指系统在受到扰动后，能自动恢复到平衡状态的能力。</a:t>
            </a:r>
          </a:p>
          <a:p>
            <a:r>
              <a:t>2.稳定性判定：通过数学模型和实验方法，判断系统是否稳定。</a:t>
            </a:r>
          </a:p>
          <a:p>
            <a:r>
              <a:t>3.提高稳定性措施：采取合适的控制策略和优化方法，提高系统稳定性。</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系统控制基础概念与原理</a:t>
            </a:r>
          </a:p>
        </p:txBody>
      </p:sp>
      <p:sp>
        <p:nvSpPr>
          <p:cNvPr id="3" name="Text Placeholder 2"/>
          <p:cNvSpPr>
            <a:spLocks noGrp="1"/>
          </p:cNvSpPr>
          <p:nvPr>
            <p:ph type="body" idx="1"/>
          </p:nvPr>
        </p:nvSpPr>
        <p:spPr/>
        <p:txBody>
          <a:bodyPr/>
          <a:lstStyle/>
          <a:p>
            <a:r>
              <a:t>现代控制理论与方法</a:t>
            </a:r>
          </a:p>
        </p:txBody>
      </p:sp>
      <p:sp>
        <p:nvSpPr>
          <p:cNvPr id="4" name="Content Placeholder 3"/>
          <p:cNvSpPr>
            <a:spLocks noGrp="1"/>
          </p:cNvSpPr>
          <p:nvPr>
            <p:ph sz="half" idx="2"/>
          </p:nvPr>
        </p:nvSpPr>
        <p:spPr/>
        <p:txBody>
          <a:bodyPr/>
          <a:lstStyle/>
          <a:p>
            <a:r>
              <a:t>1.现代控制理论：包括状态空间法、最优控制理论、鲁棒控制理论等。</a:t>
            </a:r>
          </a:p>
          <a:p>
            <a:r>
              <a:t>2.先进控制方法：如模型预测控制、滑模控制、自适应控制等，可用于处理复杂系统和非线性问题。</a:t>
            </a:r>
          </a:p>
          <a:p/>
        </p:txBody>
      </p:sp>
      <p:sp>
        <p:nvSpPr>
          <p:cNvPr id="5" name="Text Placeholder 4"/>
          <p:cNvSpPr>
            <a:spLocks noGrp="1"/>
          </p:cNvSpPr>
          <p:nvPr>
            <p:ph type="body" idx="3"/>
          </p:nvPr>
        </p:nvSpPr>
        <p:spPr/>
        <p:txBody>
          <a:bodyPr/>
          <a:lstStyle/>
          <a:p>
            <a:r>
              <a:t>控制系统应用与发展趋势</a:t>
            </a:r>
          </a:p>
        </p:txBody>
      </p:sp>
      <p:sp>
        <p:nvSpPr>
          <p:cNvPr id="6" name="Content Placeholder 5"/>
          <p:cNvSpPr>
            <a:spLocks noGrp="1"/>
          </p:cNvSpPr>
          <p:nvPr>
            <p:ph sz="half" idx="4"/>
          </p:nvPr>
        </p:nvSpPr>
        <p:spPr/>
        <p:txBody>
          <a:bodyPr/>
          <a:lstStyle/>
          <a:p>
            <a:r>
              <a:t>1.控制系统应用：控制系统广泛应用于工业自动化、航空航天、智能交通等领域。</a:t>
            </a:r>
          </a:p>
          <a:p>
            <a:r>
              <a:t>2.发展趋势：随着人工智能、物联网、大数据等技术的发展，控制系统将更加智能化、网络化和绿色化。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建模方法与工具介绍</a:t>
            </a:r>
          </a:p>
        </p:txBody>
      </p:sp>
      <p:sp>
        <p:nvSpPr>
          <p:cNvPr id="3" name="Subtitle 2"/>
          <p:cNvSpPr>
            <a:spLocks noGrp="1"/>
          </p:cNvSpPr>
          <p:nvPr>
            <p:ph type="subTitle" idx="1"/>
          </p:nvPr>
        </p:nvSpPr>
        <p:spPr/>
        <p:txBody>
          <a:bodyPr/>
          <a:lstStyle/>
          <a:p>
            <a:r>
              <a:t>系统控制策略建模与优化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建模方法与工具介绍</a:t>
            </a:r>
          </a:p>
        </p:txBody>
      </p:sp>
      <p:sp>
        <p:nvSpPr>
          <p:cNvPr id="3" name="Text Placeholder 2"/>
          <p:cNvSpPr>
            <a:spLocks noGrp="1"/>
          </p:cNvSpPr>
          <p:nvPr>
            <p:ph type="body" idx="1"/>
          </p:nvPr>
        </p:nvSpPr>
        <p:spPr/>
        <p:txBody>
          <a:bodyPr/>
          <a:lstStyle/>
          <a:p>
            <a:r>
              <a:t>线性规划建模</a:t>
            </a:r>
          </a:p>
        </p:txBody>
      </p:sp>
      <p:sp>
        <p:nvSpPr>
          <p:cNvPr id="4" name="Content Placeholder 3"/>
          <p:cNvSpPr>
            <a:spLocks noGrp="1"/>
          </p:cNvSpPr>
          <p:nvPr>
            <p:ph sz="half" idx="2"/>
          </p:nvPr>
        </p:nvSpPr>
        <p:spPr/>
        <p:txBody>
          <a:bodyPr/>
          <a:lstStyle/>
          <a:p>
            <a:r>
              <a:t>1.线性规划是一种用于优化线性目标函数的方法，受到线性不等式约束的限制。</a:t>
            </a:r>
          </a:p>
          <a:p>
            <a:r>
              <a:t>2.在系统控制策略中，线性规划可用于确定最佳操作策略，以最小化成本或最大化效益。</a:t>
            </a:r>
          </a:p>
          <a:p>
            <a:r>
              <a:t>3.使用线性规划建模需要确定决策变量、目标函数和约束条件。</a:t>
            </a:r>
          </a:p>
          <a:p/>
        </p:txBody>
      </p:sp>
      <p:sp>
        <p:nvSpPr>
          <p:cNvPr id="5" name="Text Placeholder 4"/>
          <p:cNvSpPr>
            <a:spLocks noGrp="1"/>
          </p:cNvSpPr>
          <p:nvPr>
            <p:ph type="body" idx="3"/>
          </p:nvPr>
        </p:nvSpPr>
        <p:spPr/>
        <p:txBody>
          <a:bodyPr/>
          <a:lstStyle/>
          <a:p>
            <a:r>
              <a:t>动态系统建模</a:t>
            </a:r>
          </a:p>
        </p:txBody>
      </p:sp>
      <p:sp>
        <p:nvSpPr>
          <p:cNvPr id="6" name="Content Placeholder 5"/>
          <p:cNvSpPr>
            <a:spLocks noGrp="1"/>
          </p:cNvSpPr>
          <p:nvPr>
            <p:ph sz="half" idx="4"/>
          </p:nvPr>
        </p:nvSpPr>
        <p:spPr/>
        <p:txBody>
          <a:bodyPr/>
          <a:lstStyle/>
          <a:p>
            <a:r>
              <a:t>1.动态系统建模可用于描述系统的时域行为，并可用于预测系统对未来的响应。</a:t>
            </a:r>
          </a:p>
          <a:p>
            <a:r>
              <a:t>2.状态空间表示法是动态系统建模的一种常用方法，其中系统的状态变量和输出变量都是时间的函数。</a:t>
            </a:r>
          </a:p>
          <a:p>
            <a:r>
              <a:t>3.使用动态系统建模需要确定系统的状态方程和输出方程。</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建模方法与工具介绍</a:t>
            </a:r>
          </a:p>
        </p:txBody>
      </p:sp>
      <p:sp>
        <p:nvSpPr>
          <p:cNvPr id="3" name="Text Placeholder 2"/>
          <p:cNvSpPr>
            <a:spLocks noGrp="1"/>
          </p:cNvSpPr>
          <p:nvPr>
            <p:ph type="body" idx="1"/>
          </p:nvPr>
        </p:nvSpPr>
        <p:spPr/>
        <p:txBody>
          <a:bodyPr/>
          <a:lstStyle/>
          <a:p>
            <a:r>
              <a:t>统计建模</a:t>
            </a:r>
          </a:p>
        </p:txBody>
      </p:sp>
      <p:sp>
        <p:nvSpPr>
          <p:cNvPr id="4" name="Content Placeholder 3"/>
          <p:cNvSpPr>
            <a:spLocks noGrp="1"/>
          </p:cNvSpPr>
          <p:nvPr>
            <p:ph sz="half" idx="2"/>
          </p:nvPr>
        </p:nvSpPr>
        <p:spPr/>
        <p:txBody>
          <a:bodyPr/>
          <a:lstStyle/>
          <a:p>
            <a:r>
              <a:t>1.统计建模是一种使用统计方法对数据进行分析和建模的方法，以确定变量之间的关系。</a:t>
            </a:r>
          </a:p>
          <a:p>
            <a:r>
              <a:t>2.回归分析是统计建模的一种常用方法，可用于确定变量之间的因果关系。</a:t>
            </a:r>
          </a:p>
          <a:p>
            <a:r>
              <a:t>3.使用统计建模需要对数据进行收集、清洗和预处理，以确保数据的质量和可靠性。</a:t>
            </a:r>
          </a:p>
          <a:p/>
        </p:txBody>
      </p:sp>
      <p:sp>
        <p:nvSpPr>
          <p:cNvPr id="5" name="Text Placeholder 4"/>
          <p:cNvSpPr>
            <a:spLocks noGrp="1"/>
          </p:cNvSpPr>
          <p:nvPr>
            <p:ph type="body" idx="3"/>
          </p:nvPr>
        </p:nvSpPr>
        <p:spPr/>
        <p:txBody>
          <a:bodyPr/>
          <a:lstStyle/>
          <a:p>
            <a:r>
              <a:t>机器学习建模</a:t>
            </a:r>
          </a:p>
        </p:txBody>
      </p:sp>
      <p:sp>
        <p:nvSpPr>
          <p:cNvPr id="6" name="Content Placeholder 5"/>
          <p:cNvSpPr>
            <a:spLocks noGrp="1"/>
          </p:cNvSpPr>
          <p:nvPr>
            <p:ph sz="half" idx="4"/>
          </p:nvPr>
        </p:nvSpPr>
        <p:spPr/>
        <p:txBody>
          <a:bodyPr/>
          <a:lstStyle/>
          <a:p>
            <a:r>
              <a:t>1.机器学习建模是一种使用计算机算法对数据进行学习和建模的方法，可用于预测未来的行为或趋势。</a:t>
            </a:r>
          </a:p>
          <a:p>
            <a:r>
              <a:t>2.常用的机器学习算法包括神经网络、决策树和支持向量机等。</a:t>
            </a:r>
          </a:p>
          <a:p>
            <a:r>
              <a:t>3.使用机器学习建模需要确定适当的特征、模型和参数，以确保模型的准确性和泛化能力。</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建模方法与工具介绍</a:t>
            </a:r>
          </a:p>
        </p:txBody>
      </p:sp>
      <p:sp>
        <p:nvSpPr>
          <p:cNvPr id="3" name="Text Placeholder 2"/>
          <p:cNvSpPr>
            <a:spLocks noGrp="1"/>
          </p:cNvSpPr>
          <p:nvPr>
            <p:ph type="body" idx="1"/>
          </p:nvPr>
        </p:nvSpPr>
        <p:spPr/>
        <p:txBody>
          <a:bodyPr/>
          <a:lstStyle/>
          <a:p>
            <a:r>
              <a:t>系统辨识建模</a:t>
            </a:r>
          </a:p>
        </p:txBody>
      </p:sp>
      <p:sp>
        <p:nvSpPr>
          <p:cNvPr id="4" name="Content Placeholder 3"/>
          <p:cNvSpPr>
            <a:spLocks noGrp="1"/>
          </p:cNvSpPr>
          <p:nvPr>
            <p:ph sz="half" idx="2"/>
          </p:nvPr>
        </p:nvSpPr>
        <p:spPr/>
        <p:txBody>
          <a:bodyPr/>
          <a:lstStyle/>
          <a:p>
            <a:r>
              <a:t>1.系统辨识建模是一种通过实验数据确定系统模型的方法和技术。</a:t>
            </a:r>
          </a:p>
          <a:p>
            <a:r>
              <a:t>2.系统辨识建模可用于确定系统的传递函数、状态空间表示法等。</a:t>
            </a:r>
          </a:p>
          <a:p>
            <a:r>
              <a:t>3.使用系统辨识建模需要设计适当的实验，以获取足够的、有代表性的数据。</a:t>
            </a:r>
          </a:p>
          <a:p/>
        </p:txBody>
      </p:sp>
      <p:sp>
        <p:nvSpPr>
          <p:cNvPr id="5" name="Text Placeholder 4"/>
          <p:cNvSpPr>
            <a:spLocks noGrp="1"/>
          </p:cNvSpPr>
          <p:nvPr>
            <p:ph type="body" idx="3"/>
          </p:nvPr>
        </p:nvSpPr>
        <p:spPr/>
        <p:txBody>
          <a:bodyPr/>
          <a:lstStyle/>
          <a:p>
            <a:r>
              <a:t>优化算法介绍</a:t>
            </a:r>
          </a:p>
        </p:txBody>
      </p:sp>
      <p:sp>
        <p:nvSpPr>
          <p:cNvPr id="6" name="Content Placeholder 5"/>
          <p:cNvSpPr>
            <a:spLocks noGrp="1"/>
          </p:cNvSpPr>
          <p:nvPr>
            <p:ph sz="half" idx="4"/>
          </p:nvPr>
        </p:nvSpPr>
        <p:spPr/>
        <p:txBody>
          <a:bodyPr/>
          <a:lstStyle/>
          <a:p>
            <a:r>
              <a:t>1.优化算法是用于求解最优化问题的一类算法，包括线性规划、非线性规划、整数规划等。</a:t>
            </a:r>
          </a:p>
          <a:p>
            <a:r>
              <a:t>2.不同的优化算法有不同的适用场景和优缺点，需要根据具体问题选择合适的算法。</a:t>
            </a:r>
          </a:p>
          <a:p>
            <a:r>
              <a:t>3.优化算法的性能和收敛性需要进行分析和评估，以确保算法的可靠性和有效性。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控制策略设计与分析</a:t>
            </a:r>
          </a:p>
        </p:txBody>
      </p:sp>
      <p:sp>
        <p:nvSpPr>
          <p:cNvPr id="3" name="Subtitle 2"/>
          <p:cNvSpPr>
            <a:spLocks noGrp="1"/>
          </p:cNvSpPr>
          <p:nvPr>
            <p:ph type="subTitle" idx="1"/>
          </p:nvPr>
        </p:nvSpPr>
        <p:spPr/>
        <p:txBody>
          <a:bodyPr/>
          <a:lstStyle/>
          <a:p>
            <a:r>
              <a:t>系统控制策略建模与优化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控制策略设计与分析</a:t>
            </a:r>
          </a:p>
        </p:txBody>
      </p:sp>
      <p:sp>
        <p:nvSpPr>
          <p:cNvPr id="3" name="Text Placeholder 2"/>
          <p:cNvSpPr>
            <a:spLocks noGrp="1"/>
          </p:cNvSpPr>
          <p:nvPr>
            <p:ph type="body" idx="1"/>
          </p:nvPr>
        </p:nvSpPr>
        <p:spPr/>
        <p:txBody>
          <a:bodyPr/>
          <a:lstStyle/>
          <a:p>
            <a:r>
              <a:t>控制策略类型与选择</a:t>
            </a:r>
          </a:p>
        </p:txBody>
      </p:sp>
      <p:sp>
        <p:nvSpPr>
          <p:cNvPr id="4" name="Content Placeholder 3"/>
          <p:cNvSpPr>
            <a:spLocks noGrp="1"/>
          </p:cNvSpPr>
          <p:nvPr>
            <p:ph sz="half" idx="2"/>
          </p:nvPr>
        </p:nvSpPr>
        <p:spPr/>
        <p:txBody>
          <a:bodyPr/>
          <a:lstStyle/>
          <a:p>
            <a:r>
              <a:t>1.控制策略类型：前馈控制、反馈控制和复合控制。</a:t>
            </a:r>
          </a:p>
          <a:p>
            <a:r>
              <a:t>2.选择依据：系统特性、性能要求和稳定性考虑。</a:t>
            </a:r>
          </a:p>
          <a:p>
            <a:r>
              <a:t>3.控制策略选择对系统性能的影响分析。</a:t>
            </a:r>
          </a:p>
          <a:p/>
        </p:txBody>
      </p:sp>
      <p:sp>
        <p:nvSpPr>
          <p:cNvPr id="5" name="Text Placeholder 4"/>
          <p:cNvSpPr>
            <a:spLocks noGrp="1"/>
          </p:cNvSpPr>
          <p:nvPr>
            <p:ph type="body" idx="3"/>
          </p:nvPr>
        </p:nvSpPr>
        <p:spPr/>
        <p:txBody>
          <a:bodyPr/>
          <a:lstStyle/>
          <a:p>
            <a:r>
              <a:t>控制器设计与参数优化</a:t>
            </a:r>
          </a:p>
        </p:txBody>
      </p:sp>
      <p:sp>
        <p:nvSpPr>
          <p:cNvPr id="6" name="Content Placeholder 5"/>
          <p:cNvSpPr>
            <a:spLocks noGrp="1"/>
          </p:cNvSpPr>
          <p:nvPr>
            <p:ph sz="half" idx="4"/>
          </p:nvPr>
        </p:nvSpPr>
        <p:spPr/>
        <p:txBody>
          <a:bodyPr/>
          <a:lstStyle/>
          <a:p>
            <a:r>
              <a:t>1.控制器设计：基于模型的设计方法、经验设计法和智能设计方法。</a:t>
            </a:r>
          </a:p>
          <a:p>
            <a:r>
              <a:t>2.参数优化：性能指标优化、鲁棒性优化和多目标优化。</a:t>
            </a:r>
          </a:p>
          <a:p>
            <a:r>
              <a:t>3.控制器参数对系统性能的影响分析。</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控制策略设计与分析</a:t>
            </a:r>
          </a:p>
        </p:txBody>
      </p:sp>
      <p:sp>
        <p:nvSpPr>
          <p:cNvPr id="3" name="Text Placeholder 2"/>
          <p:cNvSpPr>
            <a:spLocks noGrp="1"/>
          </p:cNvSpPr>
          <p:nvPr>
            <p:ph type="body" idx="1"/>
          </p:nvPr>
        </p:nvSpPr>
        <p:spPr/>
        <p:txBody>
          <a:bodyPr/>
          <a:lstStyle/>
          <a:p>
            <a:r>
              <a:t>控制系统稳定性分析</a:t>
            </a:r>
          </a:p>
        </p:txBody>
      </p:sp>
      <p:sp>
        <p:nvSpPr>
          <p:cNvPr id="4" name="Content Placeholder 3"/>
          <p:cNvSpPr>
            <a:spLocks noGrp="1"/>
          </p:cNvSpPr>
          <p:nvPr>
            <p:ph sz="half" idx="2"/>
          </p:nvPr>
        </p:nvSpPr>
        <p:spPr/>
        <p:txBody>
          <a:bodyPr/>
          <a:lstStyle/>
          <a:p>
            <a:r>
              <a:t>1.稳定性定义与判定方法：李雅普诺夫稳定性、劳斯稳定判据等。</a:t>
            </a:r>
          </a:p>
          <a:p>
            <a:r>
              <a:t>2.控制系统稳定性影响因素：时延、非线性、扰动等。</a:t>
            </a:r>
          </a:p>
          <a:p>
            <a:r>
              <a:t>3.提高系统稳定性的方法和措施。</a:t>
            </a:r>
          </a:p>
          <a:p/>
        </p:txBody>
      </p:sp>
      <p:sp>
        <p:nvSpPr>
          <p:cNvPr id="5" name="Text Placeholder 4"/>
          <p:cNvSpPr>
            <a:spLocks noGrp="1"/>
          </p:cNvSpPr>
          <p:nvPr>
            <p:ph type="body" idx="3"/>
          </p:nvPr>
        </p:nvSpPr>
        <p:spPr/>
        <p:txBody>
          <a:bodyPr/>
          <a:lstStyle/>
          <a:p>
            <a:r>
              <a:t>控制系统性能评估与优化</a:t>
            </a:r>
          </a:p>
        </p:txBody>
      </p:sp>
      <p:sp>
        <p:nvSpPr>
          <p:cNvPr id="6" name="Content Placeholder 5"/>
          <p:cNvSpPr>
            <a:spLocks noGrp="1"/>
          </p:cNvSpPr>
          <p:nvPr>
            <p:ph sz="half" idx="4"/>
          </p:nvPr>
        </p:nvSpPr>
        <p:spPr/>
        <p:txBody>
          <a:bodyPr/>
          <a:lstStyle/>
          <a:p>
            <a:r>
              <a:t>1.性能评估指标：响应时间、超调量、稳态误差等。</a:t>
            </a:r>
          </a:p>
          <a:p>
            <a:r>
              <a:t>2.性能优化方法：基于优化算法的性能优化、控制器参数整定等。</a:t>
            </a:r>
          </a:p>
          <a:p>
            <a:r>
              <a:t>3.性能评估与优化对系统控制效果的提升分析。</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控制策略设计与分析</a:t>
            </a:r>
          </a:p>
        </p:txBody>
      </p:sp>
      <p:sp>
        <p:nvSpPr>
          <p:cNvPr id="3" name="Text Placeholder 2"/>
          <p:cNvSpPr>
            <a:spLocks noGrp="1"/>
          </p:cNvSpPr>
          <p:nvPr>
            <p:ph type="body" idx="1"/>
          </p:nvPr>
        </p:nvSpPr>
        <p:spPr/>
        <p:txBody>
          <a:bodyPr/>
          <a:lstStyle/>
          <a:p>
            <a:r>
              <a:t>先进控制策略与技术应用</a:t>
            </a:r>
          </a:p>
        </p:txBody>
      </p:sp>
      <p:sp>
        <p:nvSpPr>
          <p:cNvPr id="4" name="Content Placeholder 3"/>
          <p:cNvSpPr>
            <a:spLocks noGrp="1"/>
          </p:cNvSpPr>
          <p:nvPr>
            <p:ph sz="half" idx="2"/>
          </p:nvPr>
        </p:nvSpPr>
        <p:spPr/>
        <p:txBody>
          <a:bodyPr/>
          <a:lstStyle/>
          <a:p>
            <a:r>
              <a:t>1.先进控制策略：模糊控制、神经网络控制、深度学习控制等。</a:t>
            </a:r>
          </a:p>
          <a:p>
            <a:r>
              <a:t>2.技术应用：工业过程控制、机器人控制、智能交通控制等领域。</a:t>
            </a:r>
          </a:p>
          <a:p>
            <a:r>
              <a:t>3.先进控制策略与技术应用对提高系统性能的潜力分析。</a:t>
            </a:r>
          </a:p>
          <a:p/>
        </p:txBody>
      </p:sp>
      <p:sp>
        <p:nvSpPr>
          <p:cNvPr id="5" name="Text Placeholder 4"/>
          <p:cNvSpPr>
            <a:spLocks noGrp="1"/>
          </p:cNvSpPr>
          <p:nvPr>
            <p:ph type="body" idx="3"/>
          </p:nvPr>
        </p:nvSpPr>
        <p:spPr/>
        <p:txBody>
          <a:bodyPr/>
          <a:lstStyle/>
          <a:p>
            <a:r>
              <a:t>控制策略实现与实验验证</a:t>
            </a:r>
          </a:p>
        </p:txBody>
      </p:sp>
      <p:sp>
        <p:nvSpPr>
          <p:cNvPr id="6" name="Content Placeholder 5"/>
          <p:cNvSpPr>
            <a:spLocks noGrp="1"/>
          </p:cNvSpPr>
          <p:nvPr>
            <p:ph sz="half" idx="4"/>
          </p:nvPr>
        </p:nvSpPr>
        <p:spPr/>
        <p:txBody>
          <a:bodyPr/>
          <a:lstStyle/>
          <a:p>
            <a:r>
              <a:t>1.控制策略实现：硬件平台、软件实现和通信接口等。</a:t>
            </a:r>
          </a:p>
          <a:p>
            <a:r>
              <a:t>2.实验验证：实验设计、数据采集与分析、性能评估等。</a:t>
            </a:r>
          </a:p>
          <a:p>
            <a:r>
              <a:t>3.控制策略实现与实验验证对控制策略实际应用的可行性评估。</a:t>
            </a:r>
          </a:p>
          <a:p>
            <a:r>
              <a:t>以上内容仅供参考，具体内容可以根据您的需求进行调整优化。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优化理论与应用</a:t>
            </a:r>
          </a:p>
        </p:txBody>
      </p:sp>
      <p:sp>
        <p:nvSpPr>
          <p:cNvPr id="3" name="Subtitle 2"/>
          <p:cNvSpPr>
            <a:spLocks noGrp="1"/>
          </p:cNvSpPr>
          <p:nvPr>
            <p:ph type="subTitle" idx="1"/>
          </p:nvPr>
        </p:nvSpPr>
        <p:spPr/>
        <p:txBody>
          <a:bodyPr/>
          <a:lstStyle/>
          <a:p>
            <a:r>
              <a:t>系统控制策略建模与优化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优化理论与应用</a:t>
            </a:r>
          </a:p>
        </p:txBody>
      </p:sp>
      <p:sp>
        <p:nvSpPr>
          <p:cNvPr id="3" name="Text Placeholder 2"/>
          <p:cNvSpPr>
            <a:spLocks noGrp="1"/>
          </p:cNvSpPr>
          <p:nvPr>
            <p:ph type="body" idx="1"/>
          </p:nvPr>
        </p:nvSpPr>
        <p:spPr/>
        <p:txBody>
          <a:bodyPr/>
          <a:lstStyle/>
          <a:p>
            <a:r>
              <a:t>线性规划</a:t>
            </a:r>
          </a:p>
        </p:txBody>
      </p:sp>
      <p:sp>
        <p:nvSpPr>
          <p:cNvPr id="4" name="Content Placeholder 3"/>
          <p:cNvSpPr>
            <a:spLocks noGrp="1"/>
          </p:cNvSpPr>
          <p:nvPr>
            <p:ph sz="half" idx="2"/>
          </p:nvPr>
        </p:nvSpPr>
        <p:spPr/>
        <p:txBody>
          <a:bodyPr/>
          <a:lstStyle/>
          <a:p>
            <a:r>
              <a:t>1.线性规划是一种求解最优化问题的数学工具，可以应用于系统控制策略中，通过对系统状态的线性约束，求得最优控制解。</a:t>
            </a:r>
          </a:p>
          <a:p>
            <a:r>
              <a:t>2.线性规划可以解决多种实际问题，如生产调度、运输问题、资源分配等，具有广泛的应用场景。</a:t>
            </a:r>
          </a:p>
          <a:p>
            <a:r>
              <a:t>3.针对线性规划问题的求解，有多种算法和技术，如单纯形法、内点法等，可以根据具体问题选择合适的求解方法。</a:t>
            </a:r>
          </a:p>
          <a:p/>
        </p:txBody>
      </p:sp>
      <p:sp>
        <p:nvSpPr>
          <p:cNvPr id="5" name="Text Placeholder 4"/>
          <p:cNvSpPr>
            <a:spLocks noGrp="1"/>
          </p:cNvSpPr>
          <p:nvPr>
            <p:ph type="body" idx="3"/>
          </p:nvPr>
        </p:nvSpPr>
        <p:spPr/>
        <p:txBody>
          <a:bodyPr/>
          <a:lstStyle/>
          <a:p>
            <a:r>
              <a:t>动态规划</a:t>
            </a:r>
          </a:p>
        </p:txBody>
      </p:sp>
      <p:sp>
        <p:nvSpPr>
          <p:cNvPr id="6" name="Content Placeholder 5"/>
          <p:cNvSpPr>
            <a:spLocks noGrp="1"/>
          </p:cNvSpPr>
          <p:nvPr>
            <p:ph sz="half" idx="4"/>
          </p:nvPr>
        </p:nvSpPr>
        <p:spPr/>
        <p:txBody>
          <a:bodyPr/>
          <a:lstStyle/>
          <a:p>
            <a:r>
              <a:t>1.动态规划是一种用于求解多阶段决策过程最优化问题的数学方法，适用于系统控制策略中的优化问题。</a:t>
            </a:r>
          </a:p>
          <a:p>
            <a:r>
              <a:t>2.动态规划可以将多阶段决策问题转化为一系列单阶段决策问题，通过递推求解，降低问题的复杂度。</a:t>
            </a:r>
          </a:p>
          <a:p>
            <a:r>
              <a:t>3.动态规划可以应用于多种实际控制系统中，如机器人路径规划、生产过程控制等。</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优化理论与应用</a:t>
            </a:r>
          </a:p>
        </p:txBody>
      </p:sp>
      <p:sp>
        <p:nvSpPr>
          <p:cNvPr id="3" name="Text Placeholder 2"/>
          <p:cNvSpPr>
            <a:spLocks noGrp="1"/>
          </p:cNvSpPr>
          <p:nvPr>
            <p:ph type="body" idx="1"/>
          </p:nvPr>
        </p:nvSpPr>
        <p:spPr/>
        <p:txBody>
          <a:bodyPr/>
          <a:lstStyle/>
          <a:p>
            <a:r>
              <a:t>最优控制理论</a:t>
            </a:r>
          </a:p>
        </p:txBody>
      </p:sp>
      <p:sp>
        <p:nvSpPr>
          <p:cNvPr id="4" name="Content Placeholder 3"/>
          <p:cNvSpPr>
            <a:spLocks noGrp="1"/>
          </p:cNvSpPr>
          <p:nvPr>
            <p:ph sz="half" idx="2"/>
          </p:nvPr>
        </p:nvSpPr>
        <p:spPr/>
        <p:txBody>
          <a:bodyPr/>
          <a:lstStyle/>
          <a:p>
            <a:r>
              <a:t>1.最优控制理论是研究如何使控制系统的性能指标达到最优的数学理论，是系统控制策略优化的重要工具。</a:t>
            </a:r>
          </a:p>
          <a:p>
            <a:r>
              <a:t>2.最优控制理论包括多种方法和技术，如变分法、最大值原理、动态规划等，可以根据具体问题选择合适的方法。</a:t>
            </a:r>
          </a:p>
          <a:p>
            <a:r>
              <a:t>3.最优控制理论可以应用于多种实际控制系统中，如航空航天、机器人控制、经济系统等。</a:t>
            </a:r>
          </a:p>
          <a:p/>
        </p:txBody>
      </p:sp>
      <p:sp>
        <p:nvSpPr>
          <p:cNvPr id="5" name="Text Placeholder 4"/>
          <p:cNvSpPr>
            <a:spLocks noGrp="1"/>
          </p:cNvSpPr>
          <p:nvPr>
            <p:ph type="body" idx="3"/>
          </p:nvPr>
        </p:nvSpPr>
        <p:spPr/>
        <p:txBody>
          <a:bodyPr/>
          <a:lstStyle/>
          <a:p>
            <a:r>
              <a:t>强化学习</a:t>
            </a:r>
          </a:p>
        </p:txBody>
      </p:sp>
      <p:sp>
        <p:nvSpPr>
          <p:cNvPr id="6" name="Content Placeholder 5"/>
          <p:cNvSpPr>
            <a:spLocks noGrp="1"/>
          </p:cNvSpPr>
          <p:nvPr>
            <p:ph sz="half" idx="4"/>
          </p:nvPr>
        </p:nvSpPr>
        <p:spPr/>
        <p:txBody>
          <a:bodyPr/>
          <a:lstStyle/>
          <a:p>
            <a:r>
              <a:t>1.强化学习是一种通过智能体与环境交互来学习最优行为策略的机器学习方法，适用于系统控制策略的优化。</a:t>
            </a:r>
          </a:p>
          <a:p>
            <a:r>
              <a:t>2.强化学习可以通过试错的方式学习最优控制策略，具有较好的自适应能力和鲁棒性。</a:t>
            </a:r>
          </a:p>
          <a:p>
            <a:r>
              <a:t>3.强化学习可以应用于多种实际控制系统中，如无人驾驶、机器人控制等，具有较好的应用前景。</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https://d.book118.com/456044241054010035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系统控制基础概念与原理</vt:lpstr>
      <vt:lpstr> 系统控制基础概念与原理</vt:lpstr>
      <vt:lpstr> 系统控制基础概念与原理</vt:lpstr>
      <vt:lpstr> 系统控制基础概念与原理</vt:lpstr>
      <vt:lpstr> 建模方法与工具介绍</vt:lpstr>
      <vt:lpstr> 建模方法与工具介绍</vt:lpstr>
      <vt:lpstr> 建模方法与工具介绍</vt:lpstr>
      <vt:lpstr> 建模方法与工具介绍</vt:lpstr>
      <vt:lpstr> 控制策略设计与分析</vt:lpstr>
      <vt:lpstr> 控制策略设计与分析</vt:lpstr>
      <vt:lpstr> 控制策略设计与分析</vt:lpstr>
      <vt:lpstr> 控制策略设计与分析</vt:lpstr>
      <vt:lpstr> 优化理论与应用</vt:lpstr>
      <vt:lpstr> 优化理论与应用</vt:lpstr>
      <vt:lpstr> 优化理论与应用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2024-09-05T01:23:32.476</cp:lastPrinted>
  <dcterms:created xsi:type="dcterms:W3CDTF">2024-09-04T17:23:32Z</dcterms:created>
  <dcterms:modified xsi:type="dcterms:W3CDTF">2024-09-04T17:23:34Z</dcterms:modified>
</cp:coreProperties>
</file>