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E5FA7-AB36-4275-99B9-130E1B0F2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C651-27AC-4A1A-B04E-60EE4CA58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59D26-219E-4B89-9D92-CA5CE4B3A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9E3A9-2A7E-4D00-9A99-91D70DFB8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E836F-7EB3-4CB8-9AE2-1ED015A57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7FF9B-9CB8-4044-8333-8F600A20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45536-3D8E-4A99-A080-181EC6D5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93CC3-796F-40C3-AE9D-5D68AF464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358E0-E4D6-40A0-982F-2DA24400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442A7-AA44-4B30-A481-E0E4858B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66EB9-5B22-439F-8DD3-4BE61F4F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5135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港口与航道工程施工工艺的船舶修理与维护技术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船舶修理与维护技术概述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船舶修理技术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船舶维护技术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港口与航道工程施工工艺的船舶修理与维护技术应用案例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船舶修理与维护技术概述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船舶修理与维护技术概述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环境特殊性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港口与航道工程多位于水域，涉及水上作业，需考虑水流、潮汐、风浪等因素对施工的影响。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涉及大量的土方开挖、水下作业和大型结构物的安装，需要大型设备和专业化施工队伍。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涉及水工结构、航道整治、疏浚等技术领域，对技术方案的制定和实施要求较高。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港口与航道工程施工的特点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71" r="246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085" r="210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港口与航道工程施工的流程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包括现场勘查、设计交底、施工组织设计、资源配置等。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涉及土方开挖、基床处理、水下施工等。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包括码头、防波堤、船闸等水工结构的施工。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如导航设备、系船设施等。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基础工程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主体结构施工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配套设施安装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涉及水下爆破、水下混凝土浇筑等技术，需确保施工安全和工程质量。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水下施工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大体积混凝土裂缝控制技术是关键，需优化配合比、采取温控措施等。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大体积混凝土施工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04" r="14404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根据地质勘察资料，选择合适的地基处理方法，如桩基、扩基等。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地基处理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港口与航道工程施工的关键技术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船舶修理技术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船舶结构修理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船舶结构修理主要包括船壳板、甲板、船底板、舷侧、舱壁等部分的修理。在修理过程中，需要针对不同的损伤程度和部位，采用适当的焊接、切割、补强等技术手段，恢复船舶结构的完整性和强度。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船舶结构修理的注意事项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在船舶结构修理过程中，需要注意以下几点，如保持船体的稳定性、防止过度疲劳、保证焊接质量等。同时，还需要根据船舶的具体情况和修理要求，制定合理的施工方案和工艺流程，确保修理工作的顺利进行。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船舶结构修理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https://d.book118.com/456045135025010054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2024-09-21T03:32:18.855</cp:lastPrinted>
  <dcterms:created xsi:type="dcterms:W3CDTF">2024-09-20T19:32:18Z</dcterms:created>
  <dcterms:modified xsi:type="dcterms:W3CDTF">2024-09-20T19:32:20Z</dcterms:modified>
</cp:coreProperties>
</file>