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BFE2E-3296-4ADF-804B-C9E3F3AE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61478-279B-456F-8D8C-433E27D1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8D3A-2BEA-43D7-972C-420872DE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58066-09F7-454B-ADF4-FE31D1F5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F072B-D309-4843-83F5-BACC423C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FD340-FAAF-4FA2-AB98-F13BFE59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0A91C-50B1-4A0B-9A56-356134E9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55414-916E-4BF8-A96C-39E2C259A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050DB-B258-479A-8B4F-A9559714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21EE-92AA-4F57-9960-52FBBD64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B56E9-D67B-4764-AA00-F1BF856D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520541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制药分离工程—结晶过程的解读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结晶过程基本原理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制药分离工程中结晶技术应用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结晶过程优化与控制策略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结晶产品质量评价与改进措施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新型结晶技术在制药分离工程中应用前景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实验操作注意事项及安全规范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结晶过程基本原理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在一定温度和压力下，溶质在溶剂中的最大溶解量，通常以溶质的质量摩尔浓度或质量分数表示。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溶液中溶质的实际浓度超过其溶解度的现象，是结晶过程的推动力。过饱和度的产生可通过降温、蒸发溶剂或添加溶质等方式实现。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溶解度与过饱和度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过饱和度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在过饱和溶液中，溶质分子或离子聚集形成微小晶体的过程。晶核的形成需要克服一定的能量障碍，即临界晶核的形成能。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晶核形成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晶核形成后，溶质分子或离子不断在晶核表面沉积，使晶体逐渐长大的过程。晶体生长速率受溶液过饱和度、温度、搅拌速度等因素的影响。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晶体生长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晶核形成与晶体生长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结晶热力学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研究结晶过程中物质状态变化和能量转换的规律。包括溶解平衡、相平衡、化学平衡等热力学基本原理在结晶过程中的应用。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结晶动力学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研究结晶过程中物质传递和速率控制的规律。包括扩散、对流、传热等传质传热过程对结晶过程的影响，以及晶体生长速率、成核速率等动力学参数的测定和计算。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结晶热力学与动力学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制药分离工程中结晶技术应用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36" r="208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沉淀法结晶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通过加入沉淀剂使目标物质从溶液中析出形成晶体。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操作简单，适用于多种类型的物质。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需要对沉淀剂进行选择和控制，可能引入新的杂质。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在制药工业中，常用于提取和纯化抗生素、激素等药物。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冷却法结晶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163" r="121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通过降低溶液温度使目标物质溶解度降低而析出晶体。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适用于溶解度随温度变化较大的物质，可以得到较纯的晶体。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需要控制冷却速度和温度，操作相对复杂。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在制药工业中，常用于提取和纯化维生素、氨基酸等药物。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92" r="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蒸发法结晶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通过加热溶液使溶剂蒸发，从而提高目标物质的浓度并析出晶体。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需要控制加热速度和温度，避免物质分解或变质。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适用于溶解度随温度变化不大的物质，可以得到较纯的晶体。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在制药工业中，常用于提取和纯化无机盐、有机酸等药物。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结晶过程优化与控制策略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溶解度曲线测定方法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介绍常用的溶解度测定方法，如静态法、动态法和热力学法等，以及各种方法的优缺点和适用范围。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溶解度数据应用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阐述溶解度数据在结晶过程优化中的重要性，如用于确定操作条件、选择溶剂和预测结晶产物性质等。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溶解度曲线测定及应用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解释过饱和度的定义及影响因素，如温度、浓度、pH值等，以及过饱和度对结晶过程的影响。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过饱和度概念及影响因素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介绍常用的过饱和度控制方法，如温度控制、浓度控制和添加晶种等，并分析各种方法的优缺点和适用条件。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过饱和度控制策略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过饱和度控制方法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https://d.book118.com/456052054100010055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2024-09-22T19:55:51.018</cp:lastPrinted>
  <dcterms:created xsi:type="dcterms:W3CDTF">2024-09-22T11:55:51Z</dcterms:created>
  <dcterms:modified xsi:type="dcterms:W3CDTF">2024-09-22T11:55:53Z</dcterms:modified>
</cp:coreProperties>
</file>