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E0D69F-6072-4F63-B77A-C85B4813746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42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C8A70-4F87-4910-A295-ED50985E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C4F8-532D-4A5E-A8F9-274B7E91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B745C-4DE0-43BE-9BE9-B3875DDA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81A3-9711-48E0-B569-2D989BED6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41358-CE43-41B6-8E15-943B142A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1D5D4-4050-44D0-9B88-31CFE742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2B67A-55D0-436A-B75B-1B1FAAACF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5174E-3096-4C3A-9C94-1999A4E2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422E5-FBF4-4B9B-8D12-2B949292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2CE92-CBC4-4BB5-8D31-05B6EEEFA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426A8-FCB1-43B8-9C28-A37FFC59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2792EF6-97A9-486E-AA2A-B2A97CA975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D42941-D2C7-439A-92F8-6393F34C47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521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培养学生创意思维的重要性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培养学生创意思维的重要性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创意思维对学生发展的影响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培养创意思维的教学策略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未来发展趋势和建议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培养学生创意思维的重要性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引言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培养学生创意思维是教育的重要任务之一。创意思维能够激发学生解决问题的能力，培养创新意识，为其未来发展打下坚实的基础。本章将深入探讨创意思维的重要性及如何有效培养学生的创意思维。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创意思维的定义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解释创意思维与常规思维的差异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概念和内涵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分析创意思维在学习和工作中的重要性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强调灵活性、独创性、批判性等特征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关键特点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创意思维的特点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创意思维具有灵活性、独创性和批判性等特点，这些特征帮助学生更好地应对复杂问题，创造性地解决挑战。培养学生创意思维不仅是为了提高解决问题的能力，更是为了促进个人成长和社会进步。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4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创意思维是创新的源泉，推动科学技术的发展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拥有创意思维的个人更容易获得成功和成就感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1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创意思维激发员工创造力，促进企业发展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创意思维的重要性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5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创意思维能够帮助学生独立思考，寻找创新解决方案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72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创意思维的发展过程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通过激发好奇心和想象力培养创意思维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启发性学习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创意思维需要实践和反思不断完善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实践与反思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结合不同学科知识促进创意思维的发展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跨学科融合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9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0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0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0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0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1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1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3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4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培养创意思维的方法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设计具有启发性的问题激发学生创意思维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启发性问题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进行创意训练培养学生创新能力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通过实践活动提升学生创意思维水平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7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7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7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7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7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7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7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7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8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8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创意思维对学生发展的影响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提高学习效率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创意思维能够激发学生的学习潜能，使他们更具创造性和想象力。通过创意思维，学生能够更好地掌握知识，更灵活地运用所学知识解决问题，从而提高学习效率。培养创意思维，是提升学生学习成绩和综合能力的有效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9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9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1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1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培养创新能力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创意思维能够激发学生的思维，培养其独立思考和创新能力。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创意思维启发思维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创意思维能帮助学生更加开阔视野，接触到更多新鲜事物，从而激发创新灵感。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创意思维拓展视野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创意思维能够培养学生的创新精神，敢于挑战传统，勇于尝试创新思路。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创意思维培养创新精神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创意思维让学生更有创意和灵活性地解决问题，不受束缚，找到更多解决方案。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创意思维提升解决问题能力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自信心是学生成功的基础，能够让他们积极面对挑战和失败。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自信心让学生敢于表达和展示自己的想法，更容易获得认可和机会。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自信心有助于学生发展领导力和团队协作精神，成为未来的领军人才。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自信心培养方法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通过多元化训练和实践，不断挑战和突破自己的天花板，增强自信心。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鼓励学生分享自己的创意想法，接受反馈并不断改进，培养自信心。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引导学生参加创意竞赛和项目实践，通过实际成果验证自己的能力，树立自信心。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随着创意思维的不断培养和实践，学生的自信心将不断增强和成长。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创意思维让学生从自己的成果中获得满足感和成就感，激发更大的创意潜力。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自信心的增强将使学生更加乐观积极，敢于迎接任何挑战和机遇。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增强自信心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自信心来源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创意思维让学生在实践中获得成功，增强自信心。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创意思维培养学生的独立性和解决问题能力，自信心在挑战中得以锻炼。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创意思维让学生在创新实践中不断积累经验，树立自信心。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6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培养团队合作精神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创意思维鼓励学生尊重不同观点，培养包容性，促进良好的团队氛围。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多元性与包容性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创意思维带动学生共同探索和创新，使团队成员围绕共同目标努力。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创意思维培养学生有效沟通和协作能力，促进团队成员间的良好互动。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沟通与协作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9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9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9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0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0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创意思维对学生的发展有着深远的影响，不仅能提高学习效率和创新能力，还能增强自信心和团队合作精神。培养学生的创意思维是教育的重要任务，可以帮助他们更好地适应未来社会的变化和挑战。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2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2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3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4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4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5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5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6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6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6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6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6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6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6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6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7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7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7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7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培养创意思维的教学策略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8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9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9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课堂教学设计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跨学科融合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激发灵感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创意思维引导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成功案例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实践经验分享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课堂教学设计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20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课堂教学中培养学生的创意思维至关重要。通过跨学科融合、灵感激发和成功案例分享，可以有效引导学生不断开拓创新思路，激发他们的创造力。教师在教学设计中的作用不可忽视，需要充分发挥引导和激励的作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2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3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3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54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课外活动规划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多元体验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创意思维培养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社会实践活动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成长历程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挑战与收获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课外活动规划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学生参与课外活动是培养创意思维的重要途径。通过多元体验和社会实践活动，学生可以借此机会开拓思路，拓展视野，实现创新发展。挑战与收获共存，成长历程中不断突破自我，塑造更具创造力的未来。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https://d.book118.com/456052120012010104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培养学生创意思维的重要性</vt:lpstr>
      <vt:lpstr>目录</vt:lpstr>
      <vt:lpstr>第1章 培养学生创意思维的重要性</vt:lpstr>
      <vt:lpstr> </vt:lpstr>
      <vt:lpstr>创意思维的定义</vt:lpstr>
      <vt:lpstr> </vt:lpstr>
      <vt:lpstr>创意思维的重要性</vt:lpstr>
      <vt:lpstr>创意思维的发展过程</vt:lpstr>
      <vt:lpstr>培养创意思维的方法</vt:lpstr>
      <vt:lpstr>第2章 创意思维对学生发展的影响</vt:lpstr>
      <vt:lpstr> </vt:lpstr>
      <vt:lpstr>培养创新能力</vt:lpstr>
      <vt:lpstr>增强自信心</vt:lpstr>
      <vt:lpstr>培养团队合作精神</vt:lpstr>
      <vt:lpstr>总结</vt:lpstr>
      <vt:lpstr>第3章 培养创意思维的教学策略</vt:lpstr>
      <vt:lpstr>课堂教学设计</vt:lpstr>
      <vt:lpstr>课堂教学设计</vt:lpstr>
      <vt:lpstr>课外活动规划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2024-09-29T14:08:28.167</cp:lastPrinted>
  <dcterms:created xsi:type="dcterms:W3CDTF">2024-09-29T06:08:28Z</dcterms:created>
  <dcterms:modified xsi:type="dcterms:W3CDTF">2024-09-29T06:08:31Z</dcterms:modified>
</cp:coreProperties>
</file>