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4E155-F702-48E2-9F92-3D4DB9317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8E48C-60E8-4410-8B80-C0D733ED5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075CE-C3AD-4E8F-9145-7309F922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A55D4-F254-4932-9F5D-65503E410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0C9393-CC9B-4626-B4B9-89AB5E6E5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85555-6F3D-4E2B-AA51-D270EA0F8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B8854-3CED-41C4-8B8D-EFE49E9A6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3F8B6-B04D-4890-AF88-E52BF28AC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E0FCF-92A9-4AF6-801D-A8E7B023A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3A1F0-8B42-486F-89CA-0C902BCDF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BC0E0-3C34-46CC-AC6F-20659D1AD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52135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节能环保工作主任科员岗位竞聘演讲稿模板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竞聘理由与优势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对岗位的认识与规划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节能环保工作现状及挑战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未来工作展望与承诺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结束语及感谢致辞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专业背景及与节能环保工作的相关性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姓名、年龄、学历等基本情况介绍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在节能环保领域的工作经历，包括具体岗位和职责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在过去的工作中取得的突出成绩和贡献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对节能环保政策和法规的熟悉程度和执行情况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工作经历与成绩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对节能环保工作的重要性和意义的认识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对当前节能环保工作面临的挑战和机遇的分析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对未来节能环保工作发展趋势的预测和展望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通过以上内容的介绍，让听众对你个人基本情况、工作经历和成绩以及对节能环保工作的理解和认识有更深入的了解，为后续阐述你的竞聘优势和施政设想打下基础。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对节能环保工作的理解和认识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竞聘理由与优势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具备扎实的节能环保理论知识，了解国内外节能环保政策法规、技术标准及发展趋势。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节能环保专业知识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拥有环境科学、环境工程、能源与动力工程等相关专业的本科及以上学历。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相关领域学历背景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专业技能与知识背景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在节能环保领域从事相关工作多年，积累了丰富的实践经验和案例。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在节能环保项目策划、实施及管理中取得显著成绩，如成功推进多个节能环保项目，实现节能减排目标等。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工作经验与业绩成果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业绩成果突出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节能环保工作经验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个人品质与特长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强烈的责任心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对节能环保事业充满热情，具有高度的责任心和使命感。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优秀的沟通协调能力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善于与政府部门、企业和社会各界沟通合作，推动节能环保工作的深入开展。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创新意识和学习能力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具备创新意识和持续学习的能力，能够不断适应节能环保领域的新变化和新挑战。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对岗位的认识与规划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节能环保政策研究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能耗数据分析与优化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环保项目管理与实施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对外合作与沟通协调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深入了解和掌握国家及地方节能环保政策，为企业制定合规的节能环保方案提供政策依据。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负责环保项目的立项、申报、实施和验收等全过程管理，确保项目顺利完成并达到预期效果。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负责收集、整理和分析企业能耗数据，提出针对性的节能措施和优化建议。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积极与政府部门、行业协会、科研机构等建立合作关系，为企业节能环保工作争取更多的支持和资源。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制定中长期工作计划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结合企业发展战略和市场需求，制定未来三到五年的节能环保工作计划，明确各阶段的目标和任务。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加强目标考核与评估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建立科学合理的考核评估机制，对节能环保工作的实施效果进行定期评估，及时发现问题并采取改进措施。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制定短期工作目标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在竞聘上岗后的一年内，完成对企业现有节能环保工作的全面梳理，提出改进和优化方案。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https://d.book118.com/456052135204010042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2024-09-10T09:16:49.107</cp:lastPrinted>
  <dcterms:created xsi:type="dcterms:W3CDTF">2024-09-10T01:16:49Z</dcterms:created>
  <dcterms:modified xsi:type="dcterms:W3CDTF">2024-09-10T01:16:51Z</dcterms:modified>
</cp:coreProperties>
</file>