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3478D8-3DED-4669-86CB-52237BADBF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1666A4-08A7-439B-9CED-957033A194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219E93-3312-43C6-BC49-5B5F903137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FE1AC7-D038-4D75-8BF9-7C2CE593D8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933E50-FA16-4B24-9A73-BCCB284DF4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C586C2-9C02-43FF-85D1-6F515C3B8D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97144F-6901-4AB3-9E24-5543560370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E341C6-66F9-4B34-87CD-593AF92C0D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693106-54B2-4395-A6AD-CBF1C11433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1A615F-A3E7-4160-95F3-58BEE1A275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E7AC92-28EB-48B0-95F4-BA02F166DA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605523203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安全节点控制措施</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安全节点概述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安全节点风险识别与评估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安全节点控制措施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安全节点控制实施流程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安全节点控制优化建议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安全节点控制案例分析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安全节点概述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6040" r="3604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安全节点是指在网络中设置的一组安全设备或软件，用于保护网络免受恶意攻击或未经授权的访问。</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安全节点定义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根据保护范围和功能，安全节点可分为边界安全节点、内部安全节点和混合安全节点。</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安全节点类型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安全节点的定义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安全节点可以有效地阻止外部攻击和内部泄露，保护网络的安全性和稳定性。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网络防护</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30000" r="30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数据保护</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业务连续性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通过安全节点，可以实施更加精细的数据保护措施，确保数据的机密性、完整性和可用性。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合理设置安全节点，可以提高业务的连续性，减少因安全事件带来的损失。</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安全节点的重要性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mt="70000"/>
          </a:blip>
          <a:srcRect l="12469" r="12469"/>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早期发展</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在网络安全领域早期，安全节点通常指的是单个的安全设备或软件，如防火墙、入侵检测系统等。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集成化发展</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随着技术的发展，安全节点逐渐演变为一种集成了多种安全功能和设备的综合防护系统。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云端化发展</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近年来，随着云计算技术的发展，云端安全节点也逐渐成为主流趋势。云端安全节点具有更高的灵活性和可扩展性，能够更好地满足不断变化的业务需求。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安全节点的历史与发展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安全节点风险识别与评估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srcRect l="13332" r="1333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1623" r="1162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对所有可能的安全风险进行初步审查，包括但不限于设备、网络、软件和人员操作。</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1. 初步审查</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研究过去的安全事件，找出反复出现的风险。</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2. 历史数据分析</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定期进行漏洞扫描，及时发现并修复潜在的安全风险。</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3. 漏洞扫描</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定期进行渗透测试，模拟黑客攻击，以发现可能的安全漏洞。</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4. 渗透测试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风险识别的方法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2. 收集信息</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收集与评估对象相关的所有信息，包括其结构、功能、所处环境等。</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4. 分析风险</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对识别出的每个风险进行分析，评估其可能造成的损失和发生的概率。</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6. 更新风险管理计划</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根据制定的风险应对策略，更新原有的风险管理计划。</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1. 确定评估对象</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明确需要进行风险评估的对象，如某个系统或网络。</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3. 识别风险</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根据收集到的信息，初步识别出所有可能的安全风险。</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5. 制定风险应对策略</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根据风险分析的结果，制定相应的风险应对策略，如预防、减轻、转移或接受。</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风险评估的流程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2. 制定控制措施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针对每个关键安全节点，制定相应的控制措施，以降低或消除其风险。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3. 更新安全策略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根据风险评估的结果，可以更新原有的安全策略，以更好地应对不断变化的安全威胁。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1. 确定关键安全节点</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经过风险评估，可以确定对组织运营造成最大威胁的关键安全节点。</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风险评估的结果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安全节点控制措施</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采用高级加密技术，如SSL/TLS协议，确保数据在传输过程中不被窃取或篡改。</a:t>
            </a:r>
          </a:p>
        </p:txBody>
      </p:sp>
      <p:pic>
        <p:nvPicPr>
          <p:cNvPr id="5" name="Picture 5"/>
          <p:cNvPicPr>
            <a:picLocks noChangeAspect="1"/>
          </p:cNvPicPr>
          <p:nvPr/>
        </p:nvPicPr>
        <p:blipFill>
          <a:blip r:embed="rId2"/>
          <a:srcRect l="14792" r="147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7" name="Picture 7"/>
          <p:cNvPicPr>
            <a:picLocks noChangeAspect="1"/>
          </p:cNvPicPr>
          <p:nvPr/>
        </p:nvPicPr>
        <p:blipFill>
          <a:blip r:embed="rId3"/>
          <a:srcRect l="16750" r="167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4"/>
          <a:srcRect l="19208" r="19208"/>
          <a:stretch>
            <a:fillRect/>
          </a:stretch>
        </p:blipFill>
        <p:spPr>
          <a:xfrm>
            <a:off x="8816628" y="1536628"/>
            <a:ext cx="1898908"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加密技术</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设置严格的访问控制策略，包括身份认证、权限分配等，以限制非法访问和恶意攻击。</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访问控制</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建立安全审计机制，实时监控和分析系统日志、网络流量等数据，发现异常行为及时报警。</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安全审计</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安全政策</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制定并发布安全政策，明确员工在信息安全方面的责任和义务。</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应急预案</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制定详细的应急预案，包括响应流程、备份恢复策略等，确保在发生安全事件时能够迅速响应并恢复系统。</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安全培训</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定期为全体员工提供安全培训，提高员工的安全意识和技能。</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管理措施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安全节点控制实施流程</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https://d.book118.com/456055232030010033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2024-09-01T15:41:09.621</cp:lastPrinted>
  <dcterms:created xsi:type="dcterms:W3CDTF">2024-09-01T07:41:09Z</dcterms:created>
  <dcterms:modified xsi:type="dcterms:W3CDTF">2024-09-01T07:41:11Z</dcterms:modified>
</cp:coreProperties>
</file>