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F8D74-B90E-4578-A4D8-3EEC6CF74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8BCB3-38AD-4427-B66D-B26C07D90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5ED1F-B9A0-439D-BAB5-850F93849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2D050-D9A6-494C-9BD4-41E9BDED6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CB6873-051A-468D-B81D-882ACDC3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6BDEEF-F57D-479A-B88F-97431248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8BAE0-55F5-4A51-99C2-59A2CCD5B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1DA08-B535-49CD-A990-004CCFA2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1C54D-8C81-46F4-8939-76AF00B0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2FE3C-AC48-4ECB-BAC0-0CC3032F9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CD7BA-4EA5-4E37-B07F-92BEEF3F2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552331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高速公路养护机械设备的应用与管理措施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高速公路养护机械设备的管理措施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高速公路养护机械设备应用案例分析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高速公路养护机械设备管理策略探讨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包括路面铣刨机、压路机、摊铺机等，用于路面的破损修复、压实和平整。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路面养护设备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如桥梁检测车、无损检测设备等，用于桥梁结构的安全检测和评估。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桥梁检测设备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包括绿化喷洒车、草坪修剪机等，用于高速公路绿化带的养护和管理。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绿化养护设备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如除雪车、撒布机等，用于冬季高速公路的除雪和防滑工作。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除雪设备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设备种类与功能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现代高速公路养护机械设备向自动化、智能化方向发展，提高了作业效率和安全性。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自动化程度提高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许多设备集成了多种功能，如路面养护设备同时具备铣刨、压实和平整等功能，提高了设备的适应性和使用效率。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多功能集成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针对不同养护作业需求，设备的专业化程度不断提高，如桥梁检测设备针对桥梁结构特点进行专业设计和优化。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专业化程度加深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智能化发展：未来高速公路养护机械设备将更加注重智能化技术的应用，如自动驾驶、远程监控等。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绿色环保：随着环保意识的提高，高速公路养护机械设备将更加注重环保性能的提升，如减少尾气排放、降低噪音等。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技术更新迅速：随着科技的不断进步，高速公路养护机械设备的技术更新速度加快，对设备管理和操作人员提出了更高的要求。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设备维护成本高：一些高端、专业化的养护机械设备维护成本较高，对设备管理和资金保障提出了更高的要求。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路面铣刨机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用于去除破损的路面材料，为后续的修补工作提供平整的路面基础。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路面摊铺机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将新的沥青混合料均匀地摊铺在路面上，形成平整、密实的路面结构。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压路机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对新铺设的路面进行压实，提高路面的密实度和承载能力。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路面养护设备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搭载先进的检测仪器，用于对桥梁结构进行全面、细致的检测和评估。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桥梁检测车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利用高压水流清除桥梁表面的污垢和松散物，为后续养护工作提供便利。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高压水枪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用于对桥梁结构进行加固和维修，提高桥梁的承载能力和稳定性。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桥梁加固设备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桥梁检测与养护设备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专门用于清洗隧道内壁和路面的大型清洗设备，可去除附着在隧道表面的污垢和油渍。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隧道清洗车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隧道检测设备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隧道照明设备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用于对隧道结构进行全面检测的设备，可发现并及时处理隧道内的安全隐患。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为隧道内提供充足的照明，确保行车安全。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隧道养护设备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用于对高速公路两侧的绿化带进行喷洒灌溉，促进植物的生长。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绿化喷洒车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专门用于清扫高速公路上的垃圾和杂物，保持路面的整洁。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垃圾清扫车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在冬季用于清除高速公路上的积雪，确保道路的畅通。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绿化与环保设备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高速公路养护机械设备的管理措施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428" b="742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设备采购与选型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根据高速公路养护需求和预算，制定详细的设备采购计划，明确采购设备的种类、数量、规格和技术要求。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对市场上的养护机械设备进行调研，了解不同设备的性能、价格、售后服务等信息，为选型提供依据。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设备选型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根据实际需求，综合考虑设备的性能、价格、耐用性、维修方便性等因素，选择最适合的养护机械设备。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设备档案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建立设备档案，记录设备的基本信息、使用记录、维修记录等，方便对设备的管理和追溯。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制定设备日常维护计划，对设备进行定期清洁、紧固、调整等维护工作，确保设备处于良好状态。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对新购进的养护机械设备，组织操作人员进行专业培训，确保操作人员熟练掌握设备的操作技能和安全操作规程。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https://d.book118.com/456055233131010042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2024-09-10T01:05:46.760</cp:lastPrinted>
  <dcterms:created xsi:type="dcterms:W3CDTF">2024-09-09T17:05:46Z</dcterms:created>
  <dcterms:modified xsi:type="dcterms:W3CDTF">2024-09-09T17:05:49Z</dcterms:modified>
</cp:coreProperties>
</file>