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8" r:id="rId44"/>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tags" Target="tags/tag921.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99330" name="Rectangle 4"/>
          <p:cNvSpPr>
            <a:spLocks noTextEdit="1"/>
          </p:cNvSpPr>
          <p:nvPr>
            <p:ph type="sldImg" idx="2"/>
          </p:nvPr>
        </p:nvSpPr>
        <p:spPr>
          <a:xfrm>
            <a:off x="-519553" y="323850"/>
            <a:ext cx="8235244" cy="4632325"/>
          </a:xfrm>
          <a:prstGeom prst="rect">
            <a:avLst/>
          </a:prstGeom>
          <a:noFill/>
          <a:ln w="9525" cap="flat" cmpd="sng">
            <a:solidFill>
              <a:srgbClr val="000000"/>
            </a:solidFill>
            <a:prstDash val="solid"/>
            <a:miter/>
            <a:headEnd type="none" w="med" len="med"/>
            <a:tailEnd type="none" w="med" len="med"/>
          </a:ln>
        </p:spPr>
      </p:sp>
      <p:sp>
        <p:nvSpPr>
          <p:cNvPr id="9224" name="Rectangle 8"/>
          <p:cNvSpPr>
            <a:spLocks noGrp="1" noChangeArrowheads="1"/>
          </p:cNvSpPr>
          <p:nvPr>
            <p:ph type="body" sz="quarter" idx="3"/>
          </p:nvPr>
        </p:nvSpPr>
        <p:spPr bwMode="auto">
          <a:xfrm>
            <a:off x="560388" y="5281613"/>
            <a:ext cx="5997575" cy="3875088"/>
          </a:xfrm>
          <a:prstGeom prst="rect">
            <a:avLst/>
          </a:prstGeom>
          <a:noFill/>
          <a:ln w="12700">
            <a:noFill/>
            <a:miter lim="800000"/>
          </a:ln>
          <a:effectLst/>
        </p:spPr>
        <p:txBody>
          <a:bodyPr vert="horz" wrap="square" lIns="90467" tIns="44442" rIns="90467" bIns="44442" numCol="1" anchor="t" anchorCtr="0" compatLnSpc="1"/>
          <a:lstStyle/>
          <a:p>
            <a:pPr marL="171450" marR="0" lvl="0" indent="-171450" algn="l" defTabSz="914400" rtl="0" eaLnBrk="0" fontAlgn="base" latinLnBrk="0" hangingPunct="0">
              <a:lnSpc>
                <a:spcPct val="100000"/>
              </a:lnSpc>
              <a:spcBef>
                <a:spcPct val="0"/>
              </a:spcBef>
              <a:spcAft>
                <a:spcPct val="50000"/>
              </a:spcAft>
              <a:buClrTx/>
              <a:buSzTx/>
              <a:buFont typeface="Wingdings" panose="05000000000000000000" pitchFamily="2" charset="2"/>
              <a:buChar char="n"/>
              <a:defRPr/>
            </a:pPr>
            <a:r>
              <a:rPr kumimoji="0" lang="en-US" altLang="zh-CN" sz="1200" b="0" i="0" u="none" strike="noStrike" kern="1200" cap="none" spc="0" normalizeH="0" baseline="0" noProof="0" smtClean="0">
                <a:ln>
                  <a:noFill/>
                </a:ln>
                <a:solidFill>
                  <a:schemeClr val="tx1"/>
                </a:solidFill>
                <a:effectLst/>
                <a:uLnTx/>
                <a:uFillTx/>
                <a:latin typeface="Arial" pitchFamily="34" charset="0"/>
                <a:ea typeface="+mn-ea"/>
                <a:cs typeface="+mn-cs"/>
              </a:rPr>
              <a:t>Klicken Sie, um die Formate des Vorlagentextes zu bearbeiten</a:t>
            </a:r>
            <a:endParaRPr kumimoji="0" lang="en-US" altLang="zh-CN" sz="1200" b="0" i="0" u="none" strike="noStrike" kern="1200" cap="none" spc="0" normalizeH="0" baseline="0" noProof="0" smtClean="0">
              <a:ln>
                <a:noFill/>
              </a:ln>
              <a:solidFill>
                <a:schemeClr val="tx1"/>
              </a:solidFill>
              <a:effectLst/>
              <a:uLnTx/>
              <a:uFillTx/>
              <a:latin typeface="Arial" pitchFamily="34" charset="0"/>
              <a:ea typeface="+mn-ea"/>
              <a:cs typeface="+mn-cs"/>
            </a:endParaRPr>
          </a:p>
          <a:p>
            <a:pPr marL="400050" marR="0" lvl="1" indent="-114300" algn="l" defTabSz="914400" rtl="0" eaLnBrk="0" fontAlgn="base" latinLnBrk="0" hangingPunct="0">
              <a:lnSpc>
                <a:spcPct val="100000"/>
              </a:lnSpc>
              <a:spcBef>
                <a:spcPct val="0"/>
              </a:spcBef>
              <a:spcAft>
                <a:spcPct val="50000"/>
              </a:spcAft>
              <a:buClrTx/>
              <a:buSzTx/>
              <a:buFont typeface="Wingdings" panose="05000000000000000000" pitchFamily="2" charset="2"/>
              <a:buChar char="u"/>
              <a:defRPr/>
            </a:pPr>
            <a:r>
              <a:rPr kumimoji="0" lang="en-US" altLang="zh-CN" sz="1000" b="0" i="0" u="none" strike="noStrike" kern="1200" cap="none" spc="0" normalizeH="0" baseline="0" noProof="0" smtClean="0">
                <a:ln>
                  <a:noFill/>
                </a:ln>
                <a:solidFill>
                  <a:schemeClr val="tx1"/>
                </a:solidFill>
                <a:effectLst/>
                <a:uLnTx/>
                <a:uFillTx/>
                <a:latin typeface="Arial" pitchFamily="34" charset="0"/>
                <a:ea typeface="+mn-ea"/>
                <a:cs typeface="+mn-cs"/>
              </a:rPr>
              <a:t>Zweite Ebene</a:t>
            </a:r>
            <a:endParaRPr kumimoji="0" lang="en-US" altLang="zh-CN" sz="1000" b="0" i="0" u="none" strike="noStrike" kern="1200" cap="none" spc="0" normalizeH="0" baseline="0" noProof="0" smtClean="0">
              <a:ln>
                <a:noFill/>
              </a:ln>
              <a:solidFill>
                <a:schemeClr val="tx1"/>
              </a:solidFill>
              <a:effectLst/>
              <a:uLnTx/>
              <a:uFillTx/>
              <a:latin typeface="Arial" pitchFamily="34" charset="0"/>
              <a:ea typeface="+mn-ea"/>
              <a:cs typeface="+mn-cs"/>
            </a:endParaRPr>
          </a:p>
          <a:p>
            <a:pPr marL="628650" marR="0" lvl="2" indent="-114300" algn="l" defTabSz="914400" rtl="0" eaLnBrk="0" fontAlgn="base" latinLnBrk="0" hangingPunct="0">
              <a:lnSpc>
                <a:spcPct val="100000"/>
              </a:lnSpc>
              <a:spcBef>
                <a:spcPct val="0"/>
              </a:spcBef>
              <a:spcAft>
                <a:spcPct val="50000"/>
              </a:spcAft>
              <a:buClrTx/>
              <a:buSzTx/>
              <a:buFont typeface="Wingdings" panose="05000000000000000000" pitchFamily="2" charset="2"/>
              <a:buChar char="l"/>
              <a:defRPr/>
            </a:pPr>
            <a:r>
              <a:rPr kumimoji="0" lang="en-US" altLang="zh-CN" sz="800" b="0" i="0" u="none" strike="noStrike" kern="1200" cap="none" spc="0" normalizeH="0" baseline="0" noProof="0" smtClean="0">
                <a:ln>
                  <a:noFill/>
                </a:ln>
                <a:solidFill>
                  <a:schemeClr val="tx1"/>
                </a:solidFill>
                <a:effectLst/>
                <a:uLnTx/>
                <a:uFillTx/>
                <a:latin typeface="Arial" pitchFamily="34" charset="0"/>
                <a:ea typeface="+mn-ea"/>
                <a:cs typeface="+mn-cs"/>
              </a:rPr>
              <a:t>Dritte Ebene</a:t>
            </a:r>
            <a:endParaRPr kumimoji="0" lang="en-US" altLang="zh-CN" sz="800" b="0" i="0" u="none" strike="noStrike" kern="1200" cap="none" spc="0" normalizeH="0" baseline="0" noProof="0" smtClean="0">
              <a:ln>
                <a:noFill/>
              </a:ln>
              <a:solidFill>
                <a:schemeClr val="tx1"/>
              </a:solidFill>
              <a:effectLst/>
              <a:uLnTx/>
              <a:uFillTx/>
              <a:latin typeface="Arial" pitchFamily="34" charset="0"/>
              <a:ea typeface="+mn-ea"/>
              <a:cs typeface="+mn-cs"/>
            </a:endParaRPr>
          </a:p>
        </p:txBody>
      </p:sp>
      <p:sp>
        <p:nvSpPr>
          <p:cNvPr id="9225" name="Rectangle 9"/>
          <p:cNvSpPr>
            <a:spLocks noChangeArrowheads="1"/>
          </p:cNvSpPr>
          <p:nvPr/>
        </p:nvSpPr>
        <p:spPr bwMode="auto">
          <a:xfrm>
            <a:off x="1588" y="9480550"/>
            <a:ext cx="7064375" cy="239713"/>
          </a:xfrm>
          <a:prstGeom prst="rect">
            <a:avLst/>
          </a:prstGeom>
          <a:noFill/>
          <a:ln w="12700">
            <a:noFill/>
            <a:miter lim="800000"/>
          </a:ln>
          <a:effectLst/>
        </p:spPr>
        <p:txBody>
          <a:bodyPr lIns="90467" tIns="44442" rIns="90467" bIns="44442">
            <a:spAutoFit/>
          </a:bodyPr>
          <a:lstStyle/>
          <a:p>
            <a:pPr lvl="0" algn="ctr">
              <a:lnSpc>
                <a:spcPct val="100000"/>
              </a:lnSpc>
              <a:spcBef>
                <a:spcPct val="0"/>
              </a:spcBef>
              <a:buNone/>
            </a:pPr>
            <a:r>
              <a:rPr lang="zh-CN" altLang="en-US" sz="1000" b="0" u="none">
                <a:solidFill>
                  <a:schemeClr val="tx1"/>
                </a:solidFill>
                <a:latin typeface="Arial" pitchFamily="34" charset="0"/>
                <a:ea typeface="宋体" panose="02010600030101010101" pitchFamily="2" charset="-122"/>
              </a:rPr>
              <a:t> </a:t>
            </a:r>
            <a:fld id="{9A0DB2DC-4C9A-4742-B13C-FB6460FD3503}" type="slidenum">
              <a:rPr lang="zh-CN" altLang="en-US" sz="1000" b="0" u="none">
                <a:solidFill>
                  <a:schemeClr val="tx1"/>
                </a:solidFill>
                <a:latin typeface="Arial" pitchFamily="34" charset="0"/>
                <a:ea typeface="宋体" panose="02010600030101010101" pitchFamily="2" charset="-122"/>
              </a:rPr>
              <a:t/>
            </a:fld>
            <a:endParaRPr lang="zh-CN" altLang="en-US" sz="1000" b="0" u="none">
              <a:solidFill>
                <a:schemeClr val="tx1"/>
              </a:solidFill>
              <a:latin typeface="Arial" pitchFamily="34" charset="0"/>
              <a:ea typeface="宋体"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marL="171450" indent="-171450" algn="l" rtl="0" eaLnBrk="0" fontAlgn="base" hangingPunct="0">
      <a:spcBef>
        <a:spcPct val="0"/>
      </a:spcBef>
      <a:spcAft>
        <a:spcPct val="50000"/>
      </a:spcAft>
      <a:buSzTx/>
      <a:buFont typeface="Wingdings" panose="05000000000000000000" pitchFamily="2" charset="2"/>
      <a:buChar char="n"/>
      <a:defRPr sz="1200" kern="1200">
        <a:solidFill>
          <a:schemeClr val="tx1"/>
        </a:solidFill>
        <a:latin typeface="Arial" pitchFamily="34" charset="0"/>
        <a:ea typeface="+mn-ea"/>
        <a:cs typeface="+mn-cs"/>
      </a:defRPr>
    </a:lvl1pPr>
    <a:lvl2pPr marL="400050" indent="-114300" algn="l" rtl="0" eaLnBrk="0" fontAlgn="base" hangingPunct="0">
      <a:spcBef>
        <a:spcPct val="0"/>
      </a:spcBef>
      <a:spcAft>
        <a:spcPct val="50000"/>
      </a:spcAft>
      <a:buSzTx/>
      <a:buFont typeface="Wingdings" panose="05000000000000000000" pitchFamily="2" charset="2"/>
      <a:buChar char="u"/>
      <a:defRPr sz="1000" kern="1200">
        <a:solidFill>
          <a:schemeClr val="tx1"/>
        </a:solidFill>
        <a:latin typeface="Arial" pitchFamily="34" charset="0"/>
        <a:ea typeface="+mn-ea"/>
        <a:cs typeface="+mn-cs"/>
      </a:defRPr>
    </a:lvl2pPr>
    <a:lvl3pPr marL="628650" indent="-114300" algn="l" rtl="0" eaLnBrk="0" fontAlgn="base" hangingPunct="0">
      <a:spcBef>
        <a:spcPct val="0"/>
      </a:spcBef>
      <a:spcAft>
        <a:spcPct val="50000"/>
      </a:spcAft>
      <a:buSzTx/>
      <a:buFont typeface="Wingdings" panose="05000000000000000000" pitchFamily="2" charset="2"/>
      <a:buChar char="l"/>
      <a:defRPr sz="800" kern="1200">
        <a:solidFill>
          <a:schemeClr val="tx1"/>
        </a:solidFill>
        <a:latin typeface="Arial" pitchFamily="34" charset="0"/>
        <a:ea typeface="+mn-ea"/>
        <a:cs typeface="+mn-cs"/>
      </a:defRPr>
    </a:lvl3pPr>
    <a:lvl4pPr marL="1600200" indent="-228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2057400" indent="-228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0354" name="Rectangle 2"/>
          <p:cNvSpPr>
            <a:spLocks noTextEdit="1"/>
          </p:cNvSpPr>
          <p:nvPr>
            <p:ph type="sldImg"/>
          </p:nvPr>
        </p:nvSpPr>
        <p:spPr>
          <a:xfrm>
            <a:off x="-412662" y="301625"/>
            <a:ext cx="8015111" cy="4508500"/>
          </a:xfrm>
        </p:spPr>
      </p:sp>
      <p:sp>
        <p:nvSpPr>
          <p:cNvPr id="10035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1378" name="Rectangle 2"/>
          <p:cNvSpPr>
            <a:spLocks noTextEdit="1"/>
          </p:cNvSpPr>
          <p:nvPr>
            <p:ph type="sldImg"/>
          </p:nvPr>
        </p:nvSpPr>
        <p:spPr>
          <a:xfrm>
            <a:off x="-412662" y="301625"/>
            <a:ext cx="8015111" cy="4508500"/>
          </a:xfrm>
        </p:spPr>
      </p:sp>
      <p:sp>
        <p:nvSpPr>
          <p:cNvPr id="10137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2402" name="Rectangle 2"/>
          <p:cNvSpPr>
            <a:spLocks noTextEdit="1"/>
          </p:cNvSpPr>
          <p:nvPr>
            <p:ph type="sldImg"/>
          </p:nvPr>
        </p:nvSpPr>
        <p:spPr>
          <a:xfrm>
            <a:off x="-412662" y="301625"/>
            <a:ext cx="8015111" cy="4508500"/>
          </a:xfrm>
        </p:spPr>
      </p:sp>
      <p:sp>
        <p:nvSpPr>
          <p:cNvPr id="10240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426" name="Rectangle 2"/>
          <p:cNvSpPr>
            <a:spLocks noTextEdit="1"/>
          </p:cNvSpPr>
          <p:nvPr>
            <p:ph type="sldImg"/>
          </p:nvPr>
        </p:nvSpPr>
        <p:spPr>
          <a:xfrm>
            <a:off x="-412662" y="301625"/>
            <a:ext cx="8015111" cy="4508500"/>
          </a:xfrm>
        </p:spPr>
      </p:sp>
      <p:sp>
        <p:nvSpPr>
          <p:cNvPr id="10342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450" name="Rectangle 2"/>
          <p:cNvSpPr>
            <a:spLocks noTextEdit="1"/>
          </p:cNvSpPr>
          <p:nvPr>
            <p:ph type="sldImg"/>
          </p:nvPr>
        </p:nvSpPr>
        <p:spPr>
          <a:xfrm>
            <a:off x="-412662" y="301625"/>
            <a:ext cx="8015111" cy="4508500"/>
          </a:xfrm>
        </p:spPr>
      </p:sp>
      <p:sp>
        <p:nvSpPr>
          <p:cNvPr id="10445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5474" name="Rectangle 2"/>
          <p:cNvSpPr>
            <a:spLocks noTextEdit="1"/>
          </p:cNvSpPr>
          <p:nvPr>
            <p:ph type="sldImg"/>
          </p:nvPr>
        </p:nvSpPr>
        <p:spPr>
          <a:xfrm>
            <a:off x="-412662" y="301625"/>
            <a:ext cx="8015111" cy="4508500"/>
          </a:xfrm>
        </p:spPr>
      </p:sp>
      <p:sp>
        <p:nvSpPr>
          <p:cNvPr id="10547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6498" name="Rectangle 2"/>
          <p:cNvSpPr>
            <a:spLocks noTextEdit="1"/>
          </p:cNvSpPr>
          <p:nvPr>
            <p:ph type="sldImg"/>
          </p:nvPr>
        </p:nvSpPr>
        <p:spPr>
          <a:xfrm>
            <a:off x="-412662" y="301625"/>
            <a:ext cx="8015111" cy="4508500"/>
          </a:xfrm>
        </p:spPr>
      </p:sp>
      <p:sp>
        <p:nvSpPr>
          <p:cNvPr id="10649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7522" name="Rectangle 2"/>
          <p:cNvSpPr>
            <a:spLocks noTextEdit="1"/>
          </p:cNvSpPr>
          <p:nvPr>
            <p:ph type="sldImg"/>
          </p:nvPr>
        </p:nvSpPr>
        <p:spPr>
          <a:xfrm>
            <a:off x="-412662" y="301625"/>
            <a:ext cx="8015111" cy="4508500"/>
          </a:xfrm>
        </p:spPr>
      </p:sp>
      <p:sp>
        <p:nvSpPr>
          <p:cNvPr id="10752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8546" name="Rectangle 2"/>
          <p:cNvSpPr>
            <a:spLocks noTextEdit="1"/>
          </p:cNvSpPr>
          <p:nvPr>
            <p:ph type="sldImg"/>
          </p:nvPr>
        </p:nvSpPr>
        <p:spPr>
          <a:xfrm>
            <a:off x="-412662" y="301625"/>
            <a:ext cx="8015111" cy="4508500"/>
          </a:xfrm>
        </p:spPr>
      </p:sp>
      <p:sp>
        <p:nvSpPr>
          <p:cNvPr id="10854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9570" name="Rectangle 2"/>
          <p:cNvSpPr>
            <a:spLocks noTextEdit="1"/>
          </p:cNvSpPr>
          <p:nvPr>
            <p:ph type="sldImg"/>
          </p:nvPr>
        </p:nvSpPr>
        <p:spPr>
          <a:xfrm>
            <a:off x="-412662" y="301625"/>
            <a:ext cx="8015111" cy="4508500"/>
          </a:xfrm>
        </p:spPr>
      </p:sp>
      <p:sp>
        <p:nvSpPr>
          <p:cNvPr id="10957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0594" name="Rectangle 2"/>
          <p:cNvSpPr>
            <a:spLocks noTextEdit="1"/>
          </p:cNvSpPr>
          <p:nvPr>
            <p:ph type="sldImg"/>
          </p:nvPr>
        </p:nvSpPr>
        <p:spPr>
          <a:xfrm>
            <a:off x="-412662" y="301625"/>
            <a:ext cx="8015111" cy="4508500"/>
          </a:xfrm>
        </p:spPr>
      </p:sp>
      <p:sp>
        <p:nvSpPr>
          <p:cNvPr id="11059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1618" name="Rectangle 2"/>
          <p:cNvSpPr>
            <a:spLocks noTextEdit="1"/>
          </p:cNvSpPr>
          <p:nvPr>
            <p:ph type="sldImg"/>
          </p:nvPr>
        </p:nvSpPr>
        <p:spPr>
          <a:xfrm>
            <a:off x="-412662" y="301625"/>
            <a:ext cx="8015111" cy="4508500"/>
          </a:xfrm>
        </p:spPr>
      </p:sp>
      <p:sp>
        <p:nvSpPr>
          <p:cNvPr id="11161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2642" name="Rectangle 2"/>
          <p:cNvSpPr>
            <a:spLocks noTextEdit="1"/>
          </p:cNvSpPr>
          <p:nvPr>
            <p:ph type="sldImg"/>
          </p:nvPr>
        </p:nvSpPr>
        <p:spPr>
          <a:xfrm>
            <a:off x="-412662" y="301625"/>
            <a:ext cx="8015111" cy="4508500"/>
          </a:xfrm>
        </p:spPr>
      </p:sp>
      <p:sp>
        <p:nvSpPr>
          <p:cNvPr id="11264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3666" name="Rectangle 2"/>
          <p:cNvSpPr>
            <a:spLocks noTextEdit="1"/>
          </p:cNvSpPr>
          <p:nvPr>
            <p:ph type="sldImg"/>
          </p:nvPr>
        </p:nvSpPr>
        <p:spPr>
          <a:xfrm>
            <a:off x="-412662" y="301625"/>
            <a:ext cx="8015111" cy="4508500"/>
          </a:xfrm>
        </p:spPr>
      </p:sp>
      <p:sp>
        <p:nvSpPr>
          <p:cNvPr id="11366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4690" name="Rectangle 2"/>
          <p:cNvSpPr>
            <a:spLocks noTextEdit="1"/>
          </p:cNvSpPr>
          <p:nvPr>
            <p:ph type="sldImg"/>
          </p:nvPr>
        </p:nvSpPr>
        <p:spPr>
          <a:xfrm>
            <a:off x="-412662" y="301625"/>
            <a:ext cx="8015111" cy="4508500"/>
          </a:xfrm>
        </p:spPr>
      </p:sp>
      <p:sp>
        <p:nvSpPr>
          <p:cNvPr id="11469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5714" name="Rectangle 2"/>
          <p:cNvSpPr>
            <a:spLocks noTextEdit="1"/>
          </p:cNvSpPr>
          <p:nvPr>
            <p:ph type="sldImg"/>
          </p:nvPr>
        </p:nvSpPr>
        <p:spPr>
          <a:xfrm>
            <a:off x="-412662" y="301625"/>
            <a:ext cx="8015111" cy="4508500"/>
          </a:xfrm>
        </p:spPr>
      </p:sp>
      <p:sp>
        <p:nvSpPr>
          <p:cNvPr id="11571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6738" name="Rectangle 2"/>
          <p:cNvSpPr>
            <a:spLocks noTextEdit="1"/>
          </p:cNvSpPr>
          <p:nvPr>
            <p:ph type="sldImg"/>
          </p:nvPr>
        </p:nvSpPr>
        <p:spPr>
          <a:xfrm>
            <a:off x="-412662" y="301625"/>
            <a:ext cx="8015111" cy="4508500"/>
          </a:xfrm>
        </p:spPr>
      </p:sp>
      <p:sp>
        <p:nvSpPr>
          <p:cNvPr id="11673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7762" name="Rectangle 2"/>
          <p:cNvSpPr>
            <a:spLocks noTextEdit="1"/>
          </p:cNvSpPr>
          <p:nvPr>
            <p:ph type="sldImg"/>
          </p:nvPr>
        </p:nvSpPr>
        <p:spPr>
          <a:xfrm>
            <a:off x="-412662" y="301625"/>
            <a:ext cx="8015111" cy="4508500"/>
          </a:xfrm>
        </p:spPr>
      </p:sp>
      <p:sp>
        <p:nvSpPr>
          <p:cNvPr id="11776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8786" name="Rectangle 2"/>
          <p:cNvSpPr>
            <a:spLocks noTextEdit="1"/>
          </p:cNvSpPr>
          <p:nvPr>
            <p:ph type="sldImg"/>
          </p:nvPr>
        </p:nvSpPr>
        <p:spPr>
          <a:xfrm>
            <a:off x="-412662" y="301625"/>
            <a:ext cx="8015111" cy="4508500"/>
          </a:xfrm>
        </p:spPr>
      </p:sp>
      <p:sp>
        <p:nvSpPr>
          <p:cNvPr id="11878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9810" name="Rectangle 2"/>
          <p:cNvSpPr>
            <a:spLocks noTextEdit="1"/>
          </p:cNvSpPr>
          <p:nvPr>
            <p:ph type="sldImg"/>
          </p:nvPr>
        </p:nvSpPr>
        <p:spPr>
          <a:xfrm>
            <a:off x="-412662" y="301625"/>
            <a:ext cx="8015111" cy="4508500"/>
          </a:xfrm>
        </p:spPr>
      </p:sp>
      <p:sp>
        <p:nvSpPr>
          <p:cNvPr id="11981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0834" name="Rectangle 2"/>
          <p:cNvSpPr>
            <a:spLocks noTextEdit="1"/>
          </p:cNvSpPr>
          <p:nvPr>
            <p:ph type="sldImg"/>
          </p:nvPr>
        </p:nvSpPr>
        <p:spPr>
          <a:xfrm>
            <a:off x="-412662" y="301625"/>
            <a:ext cx="8015111" cy="4508500"/>
          </a:xfrm>
        </p:spPr>
      </p:sp>
      <p:sp>
        <p:nvSpPr>
          <p:cNvPr id="12083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1858" name="Rectangle 2"/>
          <p:cNvSpPr>
            <a:spLocks noTextEdit="1"/>
          </p:cNvSpPr>
          <p:nvPr>
            <p:ph type="sldImg"/>
          </p:nvPr>
        </p:nvSpPr>
        <p:spPr>
          <a:xfrm>
            <a:off x="-412662" y="301625"/>
            <a:ext cx="8015111" cy="4508500"/>
          </a:xfrm>
        </p:spPr>
      </p:sp>
      <p:sp>
        <p:nvSpPr>
          <p:cNvPr id="12185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2882" name="Rectangle 2"/>
          <p:cNvSpPr>
            <a:spLocks noTextEdit="1"/>
          </p:cNvSpPr>
          <p:nvPr>
            <p:ph type="sldImg"/>
          </p:nvPr>
        </p:nvSpPr>
        <p:spPr>
          <a:xfrm>
            <a:off x="-412662" y="301625"/>
            <a:ext cx="8015111" cy="4508500"/>
          </a:xfrm>
        </p:spPr>
      </p:sp>
      <p:sp>
        <p:nvSpPr>
          <p:cNvPr id="12288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3906" name="Rectangle 2"/>
          <p:cNvSpPr>
            <a:spLocks noTextEdit="1"/>
          </p:cNvSpPr>
          <p:nvPr>
            <p:ph type="sldImg"/>
          </p:nvPr>
        </p:nvSpPr>
        <p:spPr>
          <a:xfrm>
            <a:off x="-412662" y="301625"/>
            <a:ext cx="8015111" cy="4508500"/>
          </a:xfrm>
        </p:spPr>
      </p:sp>
      <p:sp>
        <p:nvSpPr>
          <p:cNvPr id="12390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4930" name="Rectangle 2"/>
          <p:cNvSpPr>
            <a:spLocks noTextEdit="1"/>
          </p:cNvSpPr>
          <p:nvPr>
            <p:ph type="sldImg"/>
          </p:nvPr>
        </p:nvSpPr>
        <p:spPr>
          <a:xfrm>
            <a:off x="-412662" y="301625"/>
            <a:ext cx="8015111" cy="4508500"/>
          </a:xfrm>
        </p:spPr>
      </p:sp>
      <p:sp>
        <p:nvSpPr>
          <p:cNvPr id="12493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5954" name="Rectangle 2"/>
          <p:cNvSpPr>
            <a:spLocks noTextEdit="1"/>
          </p:cNvSpPr>
          <p:nvPr>
            <p:ph type="sldImg"/>
          </p:nvPr>
        </p:nvSpPr>
        <p:spPr>
          <a:xfrm>
            <a:off x="-412662" y="301625"/>
            <a:ext cx="8015111" cy="4508500"/>
          </a:xfrm>
        </p:spPr>
      </p:sp>
      <p:sp>
        <p:nvSpPr>
          <p:cNvPr id="125955"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6978" name="Rectangle 2"/>
          <p:cNvSpPr>
            <a:spLocks noTextEdit="1"/>
          </p:cNvSpPr>
          <p:nvPr>
            <p:ph type="sldImg"/>
          </p:nvPr>
        </p:nvSpPr>
        <p:spPr>
          <a:xfrm>
            <a:off x="-412662" y="301625"/>
            <a:ext cx="8015111" cy="4508500"/>
          </a:xfrm>
        </p:spPr>
      </p:sp>
      <p:sp>
        <p:nvSpPr>
          <p:cNvPr id="126979"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8002" name="Rectangle 2"/>
          <p:cNvSpPr>
            <a:spLocks noTextEdit="1"/>
          </p:cNvSpPr>
          <p:nvPr>
            <p:ph type="sldImg"/>
          </p:nvPr>
        </p:nvSpPr>
        <p:spPr>
          <a:xfrm>
            <a:off x="-412662" y="301625"/>
            <a:ext cx="8015111" cy="4508500"/>
          </a:xfrm>
        </p:spPr>
      </p:sp>
      <p:sp>
        <p:nvSpPr>
          <p:cNvPr id="128003"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9026" name="Rectangle 2"/>
          <p:cNvSpPr>
            <a:spLocks noTextEdit="1"/>
          </p:cNvSpPr>
          <p:nvPr>
            <p:ph type="sldImg"/>
          </p:nvPr>
        </p:nvSpPr>
        <p:spPr>
          <a:xfrm>
            <a:off x="-412662" y="301625"/>
            <a:ext cx="8015111" cy="4508500"/>
          </a:xfrm>
        </p:spPr>
      </p:sp>
      <p:sp>
        <p:nvSpPr>
          <p:cNvPr id="129027"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0050" name="Rectangle 2"/>
          <p:cNvSpPr>
            <a:spLocks noTextEdit="1"/>
          </p:cNvSpPr>
          <p:nvPr>
            <p:ph type="sldImg"/>
          </p:nvPr>
        </p:nvSpPr>
        <p:spPr>
          <a:xfrm>
            <a:off x="-412662" y="301625"/>
            <a:ext cx="8015111" cy="4508500"/>
          </a:xfrm>
        </p:spPr>
      </p:sp>
      <p:sp>
        <p:nvSpPr>
          <p:cNvPr id="130051" name="Rectangle 3"/>
          <p:cNvSpPr>
            <a:spLocks noGrp="1"/>
          </p:cNvSpPr>
          <p:nvPr>
            <p:ph type="body" idx="1"/>
          </p:nvPr>
        </p:nvSpPr>
        <p:spPr>
          <a:xfrm>
            <a:off x="442913" y="5149850"/>
            <a:ext cx="6283325" cy="3595688"/>
          </a:xfrm>
          <a:ln w="9525"/>
        </p:spPr>
        <p:txBody>
          <a:bodyPr wrap="square" lIns="90434" tIns="45217" rIns="90434" bIns="45217" anchor="t" anchorCtr="0"/>
          <a:lstStyle/>
          <a:p>
            <a:pPr lvl="0"/>
            <a:endParaRPr lang="en-GB" altLang="zh-CN" b="1">
              <a:solidFill>
                <a:schemeClr val="bg2"/>
              </a:solidFill>
              <a:ea typeface="宋体" panose="02010600030101010101"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FB3B4-ECDB-4FE7-AFA3-874D4AFEE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4A9C77-FCF0-48E7-A5C3-BED655411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CB2C1C-88B8-416E-89A3-C79C624B8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EDC168-49E6-4EED-965B-F7B06BE45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2A8FE2-2475-437E-8612-321A43A526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D94139-2C32-4952-BB49-1E64125048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6F6CE3-F266-449B-BC84-3E38C4AA43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269EB-9BD9-4697-84F6-DE79FE180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1CC09F-1599-4D55-85BF-A22D2A702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8C54EC-6ADA-4118-AA9D-CFF1BDCF5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162C76-D3E8-443F-8A70-2700E7FF9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nvGrpSpPr>
      <p:grpSpPr>
        <a:xfrm>
          <a:off x="0" y="0"/>
          <a:ext cx="0" cy="0"/>
        </a:xfrm>
      </p:grpSpPr>
      <p:sp>
        <p:nvSpPr>
          <p:cNvPr id="46" name="任意多边形: 形状 45"/>
          <p:cNvSpPr/>
          <p:nvPr userDrawn="1">
            <p:custDataLst>
              <p:tags r:id="rId1"/>
            </p:custDataLst>
          </p:nvPr>
        </p:nvSpPr>
        <p:spPr>
          <a:xfrm>
            <a:off x="-5380" y="4136653"/>
            <a:ext cx="5523008" cy="2721346"/>
          </a:xfrm>
          <a:custGeom>
            <a:gdLst>
              <a:gd name="connsiteX0" fmla="*/ 3259150 w 3259150"/>
              <a:gd name="connsiteY0" fmla="*/ 2141296 h 2141296"/>
              <a:gd name="connsiteX1" fmla="*/ 0 w 3259150"/>
              <a:gd name="connsiteY1" fmla="*/ 2141296 h 2141296"/>
              <a:gd name="connsiteX2" fmla="*/ 0 w 3259150"/>
              <a:gd name="connsiteY2" fmla="*/ 17145 h 2141296"/>
              <a:gd name="connsiteX3" fmla="*/ 326669 w 3259150"/>
              <a:gd name="connsiteY3" fmla="*/ 0 h 2141296"/>
              <a:gd name="connsiteX4" fmla="*/ 431597 w 3259150"/>
              <a:gd name="connsiteY4" fmla="*/ 1829 h 2141296"/>
              <a:gd name="connsiteX5" fmla="*/ 431597 w 3259150"/>
              <a:gd name="connsiteY5" fmla="*/ 1476070 h 2141296"/>
              <a:gd name="connsiteX6" fmla="*/ 770153 w 3259150"/>
              <a:gd name="connsiteY6" fmla="*/ 1814627 h 2141296"/>
              <a:gd name="connsiteX7" fmla="*/ 3134106 w 3259150"/>
              <a:gd name="connsiteY7" fmla="*/ 1814627 h 2141296"/>
              <a:gd name="connsiteX8" fmla="*/ 3259150 w 3259150"/>
              <a:gd name="connsiteY8" fmla="*/ 2141296 h 21412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9150" h="2141296">
                <a:moveTo>
                  <a:pt x="3259150" y="2141296"/>
                </a:moveTo>
                <a:lnTo>
                  <a:pt x="0" y="2141296"/>
                </a:lnTo>
                <a:lnTo>
                  <a:pt x="0" y="17145"/>
                </a:lnTo>
                <a:cubicBezTo>
                  <a:pt x="107442" y="5715"/>
                  <a:pt x="216256" y="0"/>
                  <a:pt x="326669" y="0"/>
                </a:cubicBezTo>
                <a:cubicBezTo>
                  <a:pt x="361874" y="0"/>
                  <a:pt x="396621" y="686"/>
                  <a:pt x="431597" y="1829"/>
                </a:cubicBezTo>
                <a:lnTo>
                  <a:pt x="431597" y="1476070"/>
                </a:lnTo>
                <a:cubicBezTo>
                  <a:pt x="431597" y="1663065"/>
                  <a:pt x="583159" y="1814627"/>
                  <a:pt x="770153" y="1814627"/>
                </a:cubicBezTo>
                <a:lnTo>
                  <a:pt x="3134106" y="1814627"/>
                </a:lnTo>
                <a:cubicBezTo>
                  <a:pt x="3181655" y="1920468"/>
                  <a:pt x="3223489" y="2029511"/>
                  <a:pt x="3259150" y="2141296"/>
                </a:cubicBezTo>
                <a:close/>
              </a:path>
            </a:pathLst>
          </a:custGeom>
          <a:solidFill>
            <a:srgbClr val="1C4E88"/>
          </a:solidFill>
          <a:ln w="2285" cap="flat">
            <a:noFill/>
            <a:prstDash val="solid"/>
            <a:miter/>
          </a:ln>
        </p:spPr>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a:cs typeface="+mn-ea"/>
              <a:sym typeface="+mn-lt"/>
            </a:endParaRPr>
          </a:p>
        </p:txBody>
      </p:sp>
      <p:sp>
        <p:nvSpPr>
          <p:cNvPr id="4" name="任意多边形: 形状 17"/>
          <p:cNvSpPr/>
          <p:nvPr userDrawn="1">
            <p:custDataLst>
              <p:tags r:id="rId2"/>
            </p:custDataLst>
          </p:nvPr>
        </p:nvSpPr>
        <p:spPr>
          <a:xfrm rot="10800000">
            <a:off x="6706655" y="1"/>
            <a:ext cx="5523008" cy="2721346"/>
          </a:xfrm>
          <a:custGeom>
            <a:gdLst>
              <a:gd name="connsiteX0" fmla="*/ 3259150 w 3259150"/>
              <a:gd name="connsiteY0" fmla="*/ 2141296 h 2141296"/>
              <a:gd name="connsiteX1" fmla="*/ 0 w 3259150"/>
              <a:gd name="connsiteY1" fmla="*/ 2141296 h 2141296"/>
              <a:gd name="connsiteX2" fmla="*/ 0 w 3259150"/>
              <a:gd name="connsiteY2" fmla="*/ 17145 h 2141296"/>
              <a:gd name="connsiteX3" fmla="*/ 326669 w 3259150"/>
              <a:gd name="connsiteY3" fmla="*/ 0 h 2141296"/>
              <a:gd name="connsiteX4" fmla="*/ 431597 w 3259150"/>
              <a:gd name="connsiteY4" fmla="*/ 1829 h 2141296"/>
              <a:gd name="connsiteX5" fmla="*/ 431597 w 3259150"/>
              <a:gd name="connsiteY5" fmla="*/ 1476070 h 2141296"/>
              <a:gd name="connsiteX6" fmla="*/ 770153 w 3259150"/>
              <a:gd name="connsiteY6" fmla="*/ 1814627 h 2141296"/>
              <a:gd name="connsiteX7" fmla="*/ 3134106 w 3259150"/>
              <a:gd name="connsiteY7" fmla="*/ 1814627 h 2141296"/>
              <a:gd name="connsiteX8" fmla="*/ 3259150 w 3259150"/>
              <a:gd name="connsiteY8" fmla="*/ 2141296 h 21412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9150" h="2141296">
                <a:moveTo>
                  <a:pt x="3259150" y="2141296"/>
                </a:moveTo>
                <a:lnTo>
                  <a:pt x="0" y="2141296"/>
                </a:lnTo>
                <a:lnTo>
                  <a:pt x="0" y="17145"/>
                </a:lnTo>
                <a:cubicBezTo>
                  <a:pt x="107442" y="5715"/>
                  <a:pt x="216256" y="0"/>
                  <a:pt x="326669" y="0"/>
                </a:cubicBezTo>
                <a:cubicBezTo>
                  <a:pt x="361874" y="0"/>
                  <a:pt x="396621" y="686"/>
                  <a:pt x="431597" y="1829"/>
                </a:cubicBezTo>
                <a:lnTo>
                  <a:pt x="431597" y="1476070"/>
                </a:lnTo>
                <a:cubicBezTo>
                  <a:pt x="431597" y="1663065"/>
                  <a:pt x="583159" y="1814627"/>
                  <a:pt x="770153" y="1814627"/>
                </a:cubicBezTo>
                <a:lnTo>
                  <a:pt x="3134106" y="1814627"/>
                </a:lnTo>
                <a:cubicBezTo>
                  <a:pt x="3181655" y="1920468"/>
                  <a:pt x="3223489" y="2029511"/>
                  <a:pt x="3259150" y="2141296"/>
                </a:cubicBezTo>
                <a:close/>
              </a:path>
            </a:pathLst>
          </a:custGeom>
          <a:solidFill>
            <a:srgbClr val="1C4E88"/>
          </a:solidFill>
          <a:ln w="2285" cap="flat">
            <a:noFill/>
            <a:prstDash val="solid"/>
            <a:miter/>
          </a:ln>
        </p:spPr>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tags" Target="../tags/tag7.xml" /><Relationship Id="rId7" Type="http://schemas.openxmlformats.org/officeDocument/2006/relationships/tags" Target="../tags/tag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4"/>
            </p:custDataLst>
          </p:nvPr>
        </p:nvSpPr>
        <p:spPr>
          <a:xfrm>
            <a:off x="612000" y="6314400"/>
            <a:ext cx="2700000" cy="316800"/>
          </a:xfrm>
          <a:prstGeom prst="rect">
            <a:avLst/>
          </a:prstGeom>
        </p:spPr>
        <p:txBody>
          <a:bodyPr vert="horz" lIns="91440" tIns="45720" rIns="91440" bIns="45720"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1000" b="1" i="0" u="sng" kern="1200" baseline="0">
                <a:solidFill>
                  <a:schemeClr val="tx1">
                    <a:tint val="75000"/>
                  </a:schemeClr>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5"/>
            </p:custDataLst>
          </p:nvPr>
        </p:nvSpPr>
        <p:spPr>
          <a:xfrm>
            <a:off x="4116000" y="6314400"/>
            <a:ext cx="3960000" cy="316800"/>
          </a:xfrm>
          <a:prstGeom prst="rect">
            <a:avLst/>
          </a:prstGeom>
        </p:spPr>
        <p:txBody>
          <a:bodyPr vert="horz" lIns="91440" tIns="45720" rIns="91440" bIns="45720" rtlCol="0" anchor="ctr">
            <a:normAutofit/>
          </a:bodyPr>
          <a:lstStyle>
            <a:defPPr>
              <a:defRPr lang="en-US"/>
            </a:defPPr>
            <a:lvl1pPr marL="0" lvl="0" indent="0" algn="ctr" defTabSz="914400" rtl="0" eaLnBrk="1" fontAlgn="base" latinLnBrk="0" hangingPunct="1">
              <a:lnSpc>
                <a:spcPct val="135000"/>
              </a:lnSpc>
              <a:spcBef>
                <a:spcPct val="50000"/>
              </a:spcBef>
              <a:spcAft>
                <a:spcPct val="0"/>
              </a:spcAft>
              <a:buNone/>
              <a:defRPr sz="1000" b="1" i="0" u="sng" kern="1200" baseline="0">
                <a:solidFill>
                  <a:schemeClr val="tx1">
                    <a:tint val="75000"/>
                  </a:schemeClr>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a:p>
        </p:txBody>
      </p:sp>
      <p:sp>
        <p:nvSpPr>
          <p:cNvPr id="6" name="灯片编号占位符 5"/>
          <p:cNvSpPr>
            <a:spLocks noGrp="1"/>
          </p:cNvSpPr>
          <p:nvPr>
            <p:ph type="sldNum" sz="quarter" idx="4"/>
            <p:custDataLst>
              <p:tags r:id="rId6"/>
            </p:custDataLst>
          </p:nvPr>
        </p:nvSpPr>
        <p:spPr>
          <a:xfrm>
            <a:off x="8877600" y="6314400"/>
            <a:ext cx="2700000" cy="316800"/>
          </a:xfrm>
          <a:prstGeom prst="rect">
            <a:avLst/>
          </a:prstGeom>
        </p:spPr>
        <p:txBody>
          <a:bodyPr vert="horz" lIns="91440" tIns="45720" rIns="91440" bIns="45720" rtlCol="0" anchor="ctr">
            <a:normAutofit/>
          </a:bodyPr>
          <a:lstStyle>
            <a:defPPr>
              <a:defRPr lang="en-US"/>
            </a:defPPr>
            <a:lvl1pPr marL="0" lvl="0" indent="0" algn="r" defTabSz="914400" rtl="0" eaLnBrk="1" fontAlgn="base" latinLnBrk="0" hangingPunct="1">
              <a:lnSpc>
                <a:spcPct val="135000"/>
              </a:lnSpc>
              <a:spcBef>
                <a:spcPct val="50000"/>
              </a:spcBef>
              <a:spcAft>
                <a:spcPct val="0"/>
              </a:spcAft>
              <a:buNone/>
              <a:defRPr sz="1000" b="1" i="0" u="sng" kern="1200" baseline="0">
                <a:solidFill>
                  <a:schemeClr val="tx1">
                    <a:tint val="75000"/>
                  </a:schemeClr>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fld id="{49AE70B2-8BF9-45C0-BB95-33D1B9D3A854}" type="slidenum">
              <a:rPr lang="zh-CN" altLang="en-US" smtClean="0"/>
              <a:t>0</a:t>
            </a:fld>
            <a:endParaRPr lang="zh-CN" altLang="en-US"/>
          </a:p>
        </p:txBody>
      </p:sp>
    </p:spTree>
    <p:custDataLst>
      <p:tags r:id="rId7"/>
    </p:custDataLst>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3.jpeg" /><Relationship Id="rId11" Type="http://schemas.openxmlformats.org/officeDocument/2006/relationships/tags" Target="../tags/tag18.xml" /><Relationship Id="rId12" Type="http://schemas.openxmlformats.org/officeDocument/2006/relationships/tags" Target="../tags/tag19.xml" /><Relationship Id="rId13" Type="http://schemas.openxmlformats.org/officeDocument/2006/relationships/tags" Target="../tags/tag20.xml" /><Relationship Id="rId14" Type="http://schemas.openxmlformats.org/officeDocument/2006/relationships/tags" Target="../tags/tag21.xml" /><Relationship Id="rId2" Type="http://schemas.openxmlformats.org/officeDocument/2006/relationships/notesSlide" Target="../notesSlides/notesSlide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image" Target="../media/image1.jpeg" /><Relationship Id="rId7" Type="http://schemas.openxmlformats.org/officeDocument/2006/relationships/tags" Target="../tags/tag16.xml" /><Relationship Id="rId8" Type="http://schemas.openxmlformats.org/officeDocument/2006/relationships/image" Target="../media/image2.jpeg" /><Relationship Id="rId9" Type="http://schemas.openxmlformats.org/officeDocument/2006/relationships/tags" Target="../tags/tag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tags" Target="../tags/tag33.xml" /><Relationship Id="rId15" Type="http://schemas.openxmlformats.org/officeDocument/2006/relationships/tags" Target="../tags/tag34.xml" /><Relationship Id="rId16" Type="http://schemas.openxmlformats.org/officeDocument/2006/relationships/tags" Target="../tags/tag35.xml" /><Relationship Id="rId17" Type="http://schemas.openxmlformats.org/officeDocument/2006/relationships/tags" Target="../tags/tag36.xml" /><Relationship Id="rId18" Type="http://schemas.openxmlformats.org/officeDocument/2006/relationships/tags" Target="../tags/tag37.xml" /><Relationship Id="rId19" Type="http://schemas.openxmlformats.org/officeDocument/2006/relationships/tags" Target="../tags/tag38.xml" /><Relationship Id="rId2" Type="http://schemas.openxmlformats.org/officeDocument/2006/relationships/notesSlide" Target="../notesSlides/notesSlide3.xml" /><Relationship Id="rId20" Type="http://schemas.openxmlformats.org/officeDocument/2006/relationships/tags" Target="../tags/tag39.xml" /><Relationship Id="rId21" Type="http://schemas.openxmlformats.org/officeDocument/2006/relationships/tags" Target="../tags/tag40.xml" /><Relationship Id="rId22" Type="http://schemas.openxmlformats.org/officeDocument/2006/relationships/tags" Target="../tags/tag41.xml" /><Relationship Id="rId23" Type="http://schemas.openxmlformats.org/officeDocument/2006/relationships/tags" Target="../tags/tag42.xml" /><Relationship Id="rId24" Type="http://schemas.openxmlformats.org/officeDocument/2006/relationships/tags" Target="../tags/tag43.xml" /><Relationship Id="rId25" Type="http://schemas.openxmlformats.org/officeDocument/2006/relationships/tags" Target="../tags/tag44.xml" /><Relationship Id="rId26" Type="http://schemas.openxmlformats.org/officeDocument/2006/relationships/tags" Target="../tags/tag45.xml" /><Relationship Id="rId27" Type="http://schemas.openxmlformats.org/officeDocument/2006/relationships/tags" Target="../tags/tag46.xml" /><Relationship Id="rId28" Type="http://schemas.openxmlformats.org/officeDocument/2006/relationships/tags" Target="../tags/tag47.xml" /><Relationship Id="rId29" Type="http://schemas.openxmlformats.org/officeDocument/2006/relationships/tags" Target="../tags/tag48.xml" /><Relationship Id="rId3" Type="http://schemas.openxmlformats.org/officeDocument/2006/relationships/tags" Target="../tags/tag22.xml" /><Relationship Id="rId30" Type="http://schemas.openxmlformats.org/officeDocument/2006/relationships/tags" Target="../tags/tag49.xml" /><Relationship Id="rId31" Type="http://schemas.openxmlformats.org/officeDocument/2006/relationships/tags" Target="../tags/tag50.xml" /><Relationship Id="rId32" Type="http://schemas.openxmlformats.org/officeDocument/2006/relationships/tags" Target="../tags/tag51.xml" /><Relationship Id="rId33" Type="http://schemas.openxmlformats.org/officeDocument/2006/relationships/tags" Target="../tags/tag52.xml" /><Relationship Id="rId34" Type="http://schemas.openxmlformats.org/officeDocument/2006/relationships/tags" Target="../tags/tag53.xml" /><Relationship Id="rId35" Type="http://schemas.openxmlformats.org/officeDocument/2006/relationships/tags" Target="../tags/tag54.xml" /><Relationship Id="rId36" Type="http://schemas.openxmlformats.org/officeDocument/2006/relationships/tags" Target="../tags/tag55.xml" /><Relationship Id="rId37" Type="http://schemas.openxmlformats.org/officeDocument/2006/relationships/tags" Target="../tags/tag56.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tags" Target="../tags/tag67.xml" /><Relationship Id="rId14" Type="http://schemas.openxmlformats.org/officeDocument/2006/relationships/tags" Target="../tags/tag68.xml" /><Relationship Id="rId15" Type="http://schemas.openxmlformats.org/officeDocument/2006/relationships/tags" Target="../tags/tag69.xml" /><Relationship Id="rId16" Type="http://schemas.openxmlformats.org/officeDocument/2006/relationships/tags" Target="../tags/tag70.xml"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notesSlide" Target="../notesSlides/notesSlide4.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ags" Target="../tags/tag78.xml" /><Relationship Id="rId25" Type="http://schemas.openxmlformats.org/officeDocument/2006/relationships/tags" Target="../tags/tag79.xml" /><Relationship Id="rId26" Type="http://schemas.openxmlformats.org/officeDocument/2006/relationships/tags" Target="../tags/tag80.xml" /><Relationship Id="rId27" Type="http://schemas.openxmlformats.org/officeDocument/2006/relationships/tags" Target="../tags/tag81.xml" /><Relationship Id="rId28" Type="http://schemas.openxmlformats.org/officeDocument/2006/relationships/tags" Target="../tags/tag82.xml" /><Relationship Id="rId29" Type="http://schemas.openxmlformats.org/officeDocument/2006/relationships/tags" Target="../tags/tag83.xml" /><Relationship Id="rId3" Type="http://schemas.openxmlformats.org/officeDocument/2006/relationships/tags" Target="../tags/tag57.xml" /><Relationship Id="rId30" Type="http://schemas.openxmlformats.org/officeDocument/2006/relationships/tags" Target="../tags/tag84.xml" /><Relationship Id="rId31" Type="http://schemas.openxmlformats.org/officeDocument/2006/relationships/tags" Target="../tags/tag85.xml" /><Relationship Id="rId32" Type="http://schemas.openxmlformats.org/officeDocument/2006/relationships/tags" Target="../tags/tag86.xml" /><Relationship Id="rId33" Type="http://schemas.openxmlformats.org/officeDocument/2006/relationships/tags" Target="../tags/tag87.xml" /><Relationship Id="rId34" Type="http://schemas.openxmlformats.org/officeDocument/2006/relationships/tags" Target="../tags/tag88.xml" /><Relationship Id="rId35" Type="http://schemas.openxmlformats.org/officeDocument/2006/relationships/tags" Target="../tags/tag89.xml" /><Relationship Id="rId36" Type="http://schemas.openxmlformats.org/officeDocument/2006/relationships/tags" Target="../tags/tag90.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91.xml" /><Relationship Id="rId4" Type="http://schemas.openxmlformats.org/officeDocument/2006/relationships/tags" Target="../tags/tag9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tags" Target="../tags/tag95.xml" /><Relationship Id="rId6" Type="http://schemas.openxmlformats.org/officeDocument/2006/relationships/tags" Target="../tags/tag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04.xml" /><Relationship Id="rId11" Type="http://schemas.openxmlformats.org/officeDocument/2006/relationships/tags" Target="../tags/tag105.xml" /><Relationship Id="rId2" Type="http://schemas.openxmlformats.org/officeDocument/2006/relationships/notesSlide" Target="../notesSlides/notesSlide7.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18.xml" /><Relationship Id="rId2" Type="http://schemas.openxmlformats.org/officeDocument/2006/relationships/notesSlide" Target="../notesSlides/notesSlide9.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14" Type="http://schemas.openxmlformats.org/officeDocument/2006/relationships/tags" Target="../tags/tag130.xml" /><Relationship Id="rId15" Type="http://schemas.openxmlformats.org/officeDocument/2006/relationships/tags" Target="../tags/tag131.xml" /><Relationship Id="rId16" Type="http://schemas.openxmlformats.org/officeDocument/2006/relationships/tags" Target="../tags/tag132.xml" /><Relationship Id="rId17" Type="http://schemas.openxmlformats.org/officeDocument/2006/relationships/tags" Target="../tags/tag133.xml" /><Relationship Id="rId18" Type="http://schemas.openxmlformats.org/officeDocument/2006/relationships/tags" Target="../tags/tag134.xml" /><Relationship Id="rId19" Type="http://schemas.openxmlformats.org/officeDocument/2006/relationships/tags" Target="../tags/tag135.xml" /><Relationship Id="rId2" Type="http://schemas.openxmlformats.org/officeDocument/2006/relationships/notesSlide" Target="../notesSlides/notesSlide10.xml" /><Relationship Id="rId20" Type="http://schemas.openxmlformats.org/officeDocument/2006/relationships/tags" Target="../tags/tag136.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tags" Target="../tags/tag153.xml" /><Relationship Id="rId2" Type="http://schemas.openxmlformats.org/officeDocument/2006/relationships/notesSlide" Target="../notesSlides/notesSlide11.xml" /><Relationship Id="rId20" Type="http://schemas.openxmlformats.org/officeDocument/2006/relationships/tags" Target="../tags/tag154.xml" /><Relationship Id="rId21" Type="http://schemas.openxmlformats.org/officeDocument/2006/relationships/tags" Target="../tags/tag155.xml" /><Relationship Id="rId22" Type="http://schemas.openxmlformats.org/officeDocument/2006/relationships/tags" Target="../tags/tag156.xml" /><Relationship Id="rId23" Type="http://schemas.openxmlformats.org/officeDocument/2006/relationships/tags" Target="../tags/tag157.xml" /><Relationship Id="rId24" Type="http://schemas.openxmlformats.org/officeDocument/2006/relationships/tags" Target="../tags/tag158.xml" /><Relationship Id="rId25" Type="http://schemas.openxmlformats.org/officeDocument/2006/relationships/tags" Target="../tags/tag159.xml" /><Relationship Id="rId26" Type="http://schemas.openxmlformats.org/officeDocument/2006/relationships/tags" Target="../tags/tag160.xml" /><Relationship Id="rId27" Type="http://schemas.openxmlformats.org/officeDocument/2006/relationships/tags" Target="../tags/tag161.xml" /><Relationship Id="rId28" Type="http://schemas.openxmlformats.org/officeDocument/2006/relationships/tags" Target="../tags/tag162.xml" /><Relationship Id="rId29" Type="http://schemas.openxmlformats.org/officeDocument/2006/relationships/tags" Target="../tags/tag163.xml" /><Relationship Id="rId3" Type="http://schemas.openxmlformats.org/officeDocument/2006/relationships/tags" Target="../tags/tag137.xml" /><Relationship Id="rId30" Type="http://schemas.openxmlformats.org/officeDocument/2006/relationships/tags" Target="../tags/tag164.xml" /><Relationship Id="rId31" Type="http://schemas.openxmlformats.org/officeDocument/2006/relationships/tags" Target="../tags/tag165.xml" /><Relationship Id="rId32" Type="http://schemas.openxmlformats.org/officeDocument/2006/relationships/tags" Target="../tags/tag166.xml" /><Relationship Id="rId33" Type="http://schemas.openxmlformats.org/officeDocument/2006/relationships/tags" Target="../tags/tag167.xml" /><Relationship Id="rId34" Type="http://schemas.openxmlformats.org/officeDocument/2006/relationships/tags" Target="../tags/tag168.xml" /><Relationship Id="rId35" Type="http://schemas.openxmlformats.org/officeDocument/2006/relationships/tags" Target="../tags/tag169.xml" /><Relationship Id="rId36" Type="http://schemas.openxmlformats.org/officeDocument/2006/relationships/tags" Target="../tags/tag170.xml" /><Relationship Id="rId37" Type="http://schemas.openxmlformats.org/officeDocument/2006/relationships/tags" Target="../tags/tag171.xml" /><Relationship Id="rId38" Type="http://schemas.openxmlformats.org/officeDocument/2006/relationships/tags" Target="../tags/tag172.xml" /><Relationship Id="rId39" Type="http://schemas.openxmlformats.org/officeDocument/2006/relationships/tags" Target="../tags/tag173.xml" /><Relationship Id="rId4" Type="http://schemas.openxmlformats.org/officeDocument/2006/relationships/tags" Target="../tags/tag138.xml" /><Relationship Id="rId40" Type="http://schemas.openxmlformats.org/officeDocument/2006/relationships/tags" Target="../tags/tag174.xml" /><Relationship Id="rId41" Type="http://schemas.openxmlformats.org/officeDocument/2006/relationships/tags" Target="../tags/tag175.xml" /><Relationship Id="rId42" Type="http://schemas.openxmlformats.org/officeDocument/2006/relationships/tags" Target="../tags/tag176.xml" /><Relationship Id="rId43" Type="http://schemas.openxmlformats.org/officeDocument/2006/relationships/tags" Target="../tags/tag177.xml" /><Relationship Id="rId44" Type="http://schemas.openxmlformats.org/officeDocument/2006/relationships/tags" Target="../tags/tag178.xml" /><Relationship Id="rId45" Type="http://schemas.openxmlformats.org/officeDocument/2006/relationships/tags" Target="../tags/tag179.xml" /><Relationship Id="rId46" Type="http://schemas.openxmlformats.org/officeDocument/2006/relationships/tags" Target="../tags/tag180.xml" /><Relationship Id="rId47" Type="http://schemas.openxmlformats.org/officeDocument/2006/relationships/tags" Target="../tags/tag181.xml" /><Relationship Id="rId48" Type="http://schemas.openxmlformats.org/officeDocument/2006/relationships/tags" Target="../tags/tag182.xml" /><Relationship Id="rId49" Type="http://schemas.openxmlformats.org/officeDocument/2006/relationships/tags" Target="../tags/tag183.xml" /><Relationship Id="rId5" Type="http://schemas.openxmlformats.org/officeDocument/2006/relationships/tags" Target="../tags/tag139.xml" /><Relationship Id="rId50" Type="http://schemas.openxmlformats.org/officeDocument/2006/relationships/tags" Target="../tags/tag184.xml" /><Relationship Id="rId51" Type="http://schemas.openxmlformats.org/officeDocument/2006/relationships/tags" Target="../tags/tag185.xml" /><Relationship Id="rId52" Type="http://schemas.openxmlformats.org/officeDocument/2006/relationships/tags" Target="../tags/tag186.xml" /><Relationship Id="rId53" Type="http://schemas.openxmlformats.org/officeDocument/2006/relationships/tags" Target="../tags/tag187.xml" /><Relationship Id="rId54" Type="http://schemas.openxmlformats.org/officeDocument/2006/relationships/tags" Target="../tags/tag188.xml" /><Relationship Id="rId55" Type="http://schemas.openxmlformats.org/officeDocument/2006/relationships/tags" Target="../tags/tag189.xml" /><Relationship Id="rId56" Type="http://schemas.openxmlformats.org/officeDocument/2006/relationships/tags" Target="../tags/tag190.xml" /><Relationship Id="rId57" Type="http://schemas.openxmlformats.org/officeDocument/2006/relationships/tags" Target="../tags/tag191.xml" /><Relationship Id="rId58" Type="http://schemas.openxmlformats.org/officeDocument/2006/relationships/tags" Target="../tags/tag192.xml" /><Relationship Id="rId59" Type="http://schemas.openxmlformats.org/officeDocument/2006/relationships/tags" Target="../tags/tag193.xml" /><Relationship Id="rId6" Type="http://schemas.openxmlformats.org/officeDocument/2006/relationships/tags" Target="../tags/tag140.xml" /><Relationship Id="rId60" Type="http://schemas.openxmlformats.org/officeDocument/2006/relationships/tags" Target="../tags/tag194.xml" /><Relationship Id="rId61" Type="http://schemas.openxmlformats.org/officeDocument/2006/relationships/tags" Target="../tags/tag195.xml" /><Relationship Id="rId62" Type="http://schemas.openxmlformats.org/officeDocument/2006/relationships/tags" Target="../tags/tag196.xml" /><Relationship Id="rId63" Type="http://schemas.openxmlformats.org/officeDocument/2006/relationships/tags" Target="../tags/tag197.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2" Type="http://schemas.openxmlformats.org/officeDocument/2006/relationships/notesSlide" Target="../notesSlides/notesSlide12.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219.xml" /><Relationship Id="rId100" Type="http://schemas.openxmlformats.org/officeDocument/2006/relationships/tags" Target="../tags/tag309.xml" /><Relationship Id="rId101" Type="http://schemas.openxmlformats.org/officeDocument/2006/relationships/tags" Target="../tags/tag310.xml" /><Relationship Id="rId102" Type="http://schemas.openxmlformats.org/officeDocument/2006/relationships/tags" Target="../tags/tag311.xml" /><Relationship Id="rId103" Type="http://schemas.openxmlformats.org/officeDocument/2006/relationships/tags" Target="../tags/tag312.xml" /><Relationship Id="rId104" Type="http://schemas.openxmlformats.org/officeDocument/2006/relationships/tags" Target="../tags/tag313.xml" /><Relationship Id="rId105" Type="http://schemas.openxmlformats.org/officeDocument/2006/relationships/tags" Target="../tags/tag314.xml" /><Relationship Id="rId106" Type="http://schemas.openxmlformats.org/officeDocument/2006/relationships/tags" Target="../tags/tag315.xml" /><Relationship Id="rId107" Type="http://schemas.openxmlformats.org/officeDocument/2006/relationships/tags" Target="../tags/tag316.xml" /><Relationship Id="rId108" Type="http://schemas.openxmlformats.org/officeDocument/2006/relationships/tags" Target="../tags/tag317.xml" /><Relationship Id="rId109" Type="http://schemas.openxmlformats.org/officeDocument/2006/relationships/tags" Target="../tags/tag318.xml" /><Relationship Id="rId11" Type="http://schemas.openxmlformats.org/officeDocument/2006/relationships/tags" Target="../tags/tag220.xml" /><Relationship Id="rId110" Type="http://schemas.openxmlformats.org/officeDocument/2006/relationships/tags" Target="../tags/tag319.xml" /><Relationship Id="rId111" Type="http://schemas.openxmlformats.org/officeDocument/2006/relationships/tags" Target="../tags/tag320.xml" /><Relationship Id="rId112" Type="http://schemas.openxmlformats.org/officeDocument/2006/relationships/tags" Target="../tags/tag321.xml" /><Relationship Id="rId113" Type="http://schemas.openxmlformats.org/officeDocument/2006/relationships/tags" Target="../tags/tag322.xml" /><Relationship Id="rId114" Type="http://schemas.openxmlformats.org/officeDocument/2006/relationships/tags" Target="../tags/tag323.xml" /><Relationship Id="rId115" Type="http://schemas.openxmlformats.org/officeDocument/2006/relationships/tags" Target="../tags/tag324.xml" /><Relationship Id="rId116" Type="http://schemas.openxmlformats.org/officeDocument/2006/relationships/tags" Target="../tags/tag325.xml" /><Relationship Id="rId117" Type="http://schemas.openxmlformats.org/officeDocument/2006/relationships/tags" Target="../tags/tag326.xml" /><Relationship Id="rId118" Type="http://schemas.openxmlformats.org/officeDocument/2006/relationships/tags" Target="../tags/tag327.xml" /><Relationship Id="rId119" Type="http://schemas.openxmlformats.org/officeDocument/2006/relationships/tags" Target="../tags/tag328.xml" /><Relationship Id="rId12" Type="http://schemas.openxmlformats.org/officeDocument/2006/relationships/tags" Target="../tags/tag221.xml" /><Relationship Id="rId120" Type="http://schemas.openxmlformats.org/officeDocument/2006/relationships/tags" Target="../tags/tag329.xml" /><Relationship Id="rId121" Type="http://schemas.openxmlformats.org/officeDocument/2006/relationships/tags" Target="../tags/tag330.xml" /><Relationship Id="rId122" Type="http://schemas.openxmlformats.org/officeDocument/2006/relationships/tags" Target="../tags/tag331.xml" /><Relationship Id="rId123" Type="http://schemas.openxmlformats.org/officeDocument/2006/relationships/tags" Target="../tags/tag332.xml" /><Relationship Id="rId124" Type="http://schemas.openxmlformats.org/officeDocument/2006/relationships/tags" Target="../tags/tag333.xml" /><Relationship Id="rId125" Type="http://schemas.openxmlformats.org/officeDocument/2006/relationships/tags" Target="../tags/tag334.xml" /><Relationship Id="rId126" Type="http://schemas.openxmlformats.org/officeDocument/2006/relationships/tags" Target="../tags/tag335.xml" /><Relationship Id="rId127" Type="http://schemas.openxmlformats.org/officeDocument/2006/relationships/tags" Target="../tags/tag336.xml" /><Relationship Id="rId128" Type="http://schemas.openxmlformats.org/officeDocument/2006/relationships/tags" Target="../tags/tag337.xml" /><Relationship Id="rId129" Type="http://schemas.openxmlformats.org/officeDocument/2006/relationships/tags" Target="../tags/tag338.xml" /><Relationship Id="rId13" Type="http://schemas.openxmlformats.org/officeDocument/2006/relationships/tags" Target="../tags/tag222.xml" /><Relationship Id="rId130" Type="http://schemas.openxmlformats.org/officeDocument/2006/relationships/tags" Target="../tags/tag339.xml" /><Relationship Id="rId131" Type="http://schemas.openxmlformats.org/officeDocument/2006/relationships/tags" Target="../tags/tag340.xml" /><Relationship Id="rId132" Type="http://schemas.openxmlformats.org/officeDocument/2006/relationships/tags" Target="../tags/tag341.xml" /><Relationship Id="rId133" Type="http://schemas.openxmlformats.org/officeDocument/2006/relationships/tags" Target="../tags/tag342.xml" /><Relationship Id="rId134" Type="http://schemas.openxmlformats.org/officeDocument/2006/relationships/tags" Target="../tags/tag343.xml" /><Relationship Id="rId135" Type="http://schemas.openxmlformats.org/officeDocument/2006/relationships/tags" Target="../tags/tag344.xml" /><Relationship Id="rId136" Type="http://schemas.openxmlformats.org/officeDocument/2006/relationships/tags" Target="../tags/tag345.xml" /><Relationship Id="rId137" Type="http://schemas.openxmlformats.org/officeDocument/2006/relationships/tags" Target="../tags/tag346.xml" /><Relationship Id="rId138" Type="http://schemas.openxmlformats.org/officeDocument/2006/relationships/tags" Target="../tags/tag347.xml" /><Relationship Id="rId139" Type="http://schemas.openxmlformats.org/officeDocument/2006/relationships/tags" Target="../tags/tag348.xml" /><Relationship Id="rId14" Type="http://schemas.openxmlformats.org/officeDocument/2006/relationships/tags" Target="../tags/tag223.xml" /><Relationship Id="rId140" Type="http://schemas.openxmlformats.org/officeDocument/2006/relationships/tags" Target="../tags/tag349.xml" /><Relationship Id="rId141" Type="http://schemas.openxmlformats.org/officeDocument/2006/relationships/tags" Target="../tags/tag350.xml" /><Relationship Id="rId142" Type="http://schemas.openxmlformats.org/officeDocument/2006/relationships/tags" Target="../tags/tag351.xml" /><Relationship Id="rId143" Type="http://schemas.openxmlformats.org/officeDocument/2006/relationships/tags" Target="../tags/tag352.xml" /><Relationship Id="rId144" Type="http://schemas.openxmlformats.org/officeDocument/2006/relationships/tags" Target="../tags/tag353.xml" /><Relationship Id="rId145" Type="http://schemas.openxmlformats.org/officeDocument/2006/relationships/tags" Target="../tags/tag354.xml" /><Relationship Id="rId146" Type="http://schemas.openxmlformats.org/officeDocument/2006/relationships/tags" Target="../tags/tag355.xml" /><Relationship Id="rId147" Type="http://schemas.openxmlformats.org/officeDocument/2006/relationships/tags" Target="../tags/tag356.xml" /><Relationship Id="rId148" Type="http://schemas.openxmlformats.org/officeDocument/2006/relationships/tags" Target="../tags/tag357.xml" /><Relationship Id="rId149" Type="http://schemas.openxmlformats.org/officeDocument/2006/relationships/tags" Target="../tags/tag358.xml" /><Relationship Id="rId15" Type="http://schemas.openxmlformats.org/officeDocument/2006/relationships/tags" Target="../tags/tag224.xml" /><Relationship Id="rId150" Type="http://schemas.openxmlformats.org/officeDocument/2006/relationships/tags" Target="../tags/tag359.xml" /><Relationship Id="rId151" Type="http://schemas.openxmlformats.org/officeDocument/2006/relationships/tags" Target="../tags/tag360.xml" /><Relationship Id="rId152" Type="http://schemas.openxmlformats.org/officeDocument/2006/relationships/tags" Target="../tags/tag361.xml" /><Relationship Id="rId153" Type="http://schemas.openxmlformats.org/officeDocument/2006/relationships/tags" Target="../tags/tag362.xml" /><Relationship Id="rId154" Type="http://schemas.openxmlformats.org/officeDocument/2006/relationships/tags" Target="../tags/tag363.xml" /><Relationship Id="rId155" Type="http://schemas.openxmlformats.org/officeDocument/2006/relationships/tags" Target="../tags/tag364.xml" /><Relationship Id="rId156" Type="http://schemas.openxmlformats.org/officeDocument/2006/relationships/tags" Target="../tags/tag365.xml" /><Relationship Id="rId157" Type="http://schemas.openxmlformats.org/officeDocument/2006/relationships/tags" Target="../tags/tag366.xml" /><Relationship Id="rId158" Type="http://schemas.openxmlformats.org/officeDocument/2006/relationships/tags" Target="../tags/tag367.xml" /><Relationship Id="rId159" Type="http://schemas.openxmlformats.org/officeDocument/2006/relationships/tags" Target="../tags/tag368.xml" /><Relationship Id="rId16" Type="http://schemas.openxmlformats.org/officeDocument/2006/relationships/tags" Target="../tags/tag225.xml" /><Relationship Id="rId160" Type="http://schemas.openxmlformats.org/officeDocument/2006/relationships/tags" Target="../tags/tag369.xml" /><Relationship Id="rId161" Type="http://schemas.openxmlformats.org/officeDocument/2006/relationships/tags" Target="../tags/tag370.xml" /><Relationship Id="rId162" Type="http://schemas.openxmlformats.org/officeDocument/2006/relationships/tags" Target="../tags/tag371.xml" /><Relationship Id="rId163" Type="http://schemas.openxmlformats.org/officeDocument/2006/relationships/tags" Target="../tags/tag372.xml" /><Relationship Id="rId164" Type="http://schemas.openxmlformats.org/officeDocument/2006/relationships/tags" Target="../tags/tag373.xml" /><Relationship Id="rId165" Type="http://schemas.openxmlformats.org/officeDocument/2006/relationships/tags" Target="../tags/tag374.xml" /><Relationship Id="rId166" Type="http://schemas.openxmlformats.org/officeDocument/2006/relationships/tags" Target="../tags/tag375.xml" /><Relationship Id="rId167" Type="http://schemas.openxmlformats.org/officeDocument/2006/relationships/tags" Target="../tags/tag376.xml" /><Relationship Id="rId168" Type="http://schemas.openxmlformats.org/officeDocument/2006/relationships/tags" Target="../tags/tag377.xml" /><Relationship Id="rId169" Type="http://schemas.openxmlformats.org/officeDocument/2006/relationships/tags" Target="../tags/tag378.xml" /><Relationship Id="rId17" Type="http://schemas.openxmlformats.org/officeDocument/2006/relationships/tags" Target="../tags/tag226.xml" /><Relationship Id="rId170" Type="http://schemas.openxmlformats.org/officeDocument/2006/relationships/tags" Target="../tags/tag379.xml" /><Relationship Id="rId171" Type="http://schemas.openxmlformats.org/officeDocument/2006/relationships/tags" Target="../tags/tag380.xml" /><Relationship Id="rId172" Type="http://schemas.openxmlformats.org/officeDocument/2006/relationships/tags" Target="../tags/tag381.xml" /><Relationship Id="rId173" Type="http://schemas.openxmlformats.org/officeDocument/2006/relationships/tags" Target="../tags/tag382.xml" /><Relationship Id="rId174" Type="http://schemas.openxmlformats.org/officeDocument/2006/relationships/tags" Target="../tags/tag383.xml" /><Relationship Id="rId175" Type="http://schemas.openxmlformats.org/officeDocument/2006/relationships/tags" Target="../tags/tag384.xml" /><Relationship Id="rId176" Type="http://schemas.openxmlformats.org/officeDocument/2006/relationships/tags" Target="../tags/tag385.xml" /><Relationship Id="rId177" Type="http://schemas.openxmlformats.org/officeDocument/2006/relationships/tags" Target="../tags/tag386.xml" /><Relationship Id="rId178" Type="http://schemas.openxmlformats.org/officeDocument/2006/relationships/tags" Target="../tags/tag387.xml" /><Relationship Id="rId179" Type="http://schemas.openxmlformats.org/officeDocument/2006/relationships/tags" Target="../tags/tag388.xml" /><Relationship Id="rId18" Type="http://schemas.openxmlformats.org/officeDocument/2006/relationships/tags" Target="../tags/tag227.xml" /><Relationship Id="rId180" Type="http://schemas.openxmlformats.org/officeDocument/2006/relationships/tags" Target="../tags/tag389.xml" /><Relationship Id="rId181" Type="http://schemas.openxmlformats.org/officeDocument/2006/relationships/tags" Target="../tags/tag390.xml" /><Relationship Id="rId182" Type="http://schemas.openxmlformats.org/officeDocument/2006/relationships/tags" Target="../tags/tag391.xml" /><Relationship Id="rId183" Type="http://schemas.openxmlformats.org/officeDocument/2006/relationships/tags" Target="../tags/tag392.xml" /><Relationship Id="rId184" Type="http://schemas.openxmlformats.org/officeDocument/2006/relationships/tags" Target="../tags/tag393.xml" /><Relationship Id="rId185" Type="http://schemas.openxmlformats.org/officeDocument/2006/relationships/tags" Target="../tags/tag394.xml" /><Relationship Id="rId186" Type="http://schemas.openxmlformats.org/officeDocument/2006/relationships/tags" Target="../tags/tag395.xml" /><Relationship Id="rId187" Type="http://schemas.openxmlformats.org/officeDocument/2006/relationships/tags" Target="../tags/tag396.xml" /><Relationship Id="rId188" Type="http://schemas.openxmlformats.org/officeDocument/2006/relationships/tags" Target="../tags/tag397.xml" /><Relationship Id="rId189" Type="http://schemas.openxmlformats.org/officeDocument/2006/relationships/tags" Target="../tags/tag398.xml" /><Relationship Id="rId19" Type="http://schemas.openxmlformats.org/officeDocument/2006/relationships/tags" Target="../tags/tag228.xml" /><Relationship Id="rId190" Type="http://schemas.openxmlformats.org/officeDocument/2006/relationships/tags" Target="../tags/tag399.xml" /><Relationship Id="rId191" Type="http://schemas.openxmlformats.org/officeDocument/2006/relationships/tags" Target="../tags/tag400.xml" /><Relationship Id="rId192" Type="http://schemas.openxmlformats.org/officeDocument/2006/relationships/tags" Target="../tags/tag401.xml" /><Relationship Id="rId193" Type="http://schemas.openxmlformats.org/officeDocument/2006/relationships/tags" Target="../tags/tag402.xml" /><Relationship Id="rId194" Type="http://schemas.openxmlformats.org/officeDocument/2006/relationships/tags" Target="../tags/tag403.xml" /><Relationship Id="rId195" Type="http://schemas.openxmlformats.org/officeDocument/2006/relationships/tags" Target="../tags/tag404.xml" /><Relationship Id="rId196" Type="http://schemas.openxmlformats.org/officeDocument/2006/relationships/tags" Target="../tags/tag405.xml" /><Relationship Id="rId197" Type="http://schemas.openxmlformats.org/officeDocument/2006/relationships/tags" Target="../tags/tag406.xml" /><Relationship Id="rId198" Type="http://schemas.openxmlformats.org/officeDocument/2006/relationships/tags" Target="../tags/tag407.xml" /><Relationship Id="rId199" Type="http://schemas.openxmlformats.org/officeDocument/2006/relationships/tags" Target="../tags/tag408.xml" /><Relationship Id="rId2" Type="http://schemas.openxmlformats.org/officeDocument/2006/relationships/notesSlide" Target="../notesSlides/notesSlide13.xml" /><Relationship Id="rId20" Type="http://schemas.openxmlformats.org/officeDocument/2006/relationships/tags" Target="../tags/tag229.xml" /><Relationship Id="rId200" Type="http://schemas.openxmlformats.org/officeDocument/2006/relationships/tags" Target="../tags/tag409.xml" /><Relationship Id="rId201" Type="http://schemas.openxmlformats.org/officeDocument/2006/relationships/tags" Target="../tags/tag410.xml" /><Relationship Id="rId202" Type="http://schemas.openxmlformats.org/officeDocument/2006/relationships/tags" Target="../tags/tag411.xml" /><Relationship Id="rId203" Type="http://schemas.openxmlformats.org/officeDocument/2006/relationships/tags" Target="../tags/tag412.xml" /><Relationship Id="rId204" Type="http://schemas.openxmlformats.org/officeDocument/2006/relationships/tags" Target="../tags/tag413.xml" /><Relationship Id="rId205" Type="http://schemas.openxmlformats.org/officeDocument/2006/relationships/tags" Target="../tags/tag414.xml" /><Relationship Id="rId206" Type="http://schemas.openxmlformats.org/officeDocument/2006/relationships/tags" Target="../tags/tag415.xml" /><Relationship Id="rId207" Type="http://schemas.openxmlformats.org/officeDocument/2006/relationships/tags" Target="../tags/tag416.xml" /><Relationship Id="rId208" Type="http://schemas.openxmlformats.org/officeDocument/2006/relationships/tags" Target="../tags/tag417.xml" /><Relationship Id="rId209" Type="http://schemas.openxmlformats.org/officeDocument/2006/relationships/tags" Target="../tags/tag418.xml" /><Relationship Id="rId21" Type="http://schemas.openxmlformats.org/officeDocument/2006/relationships/tags" Target="../tags/tag230.xml" /><Relationship Id="rId210" Type="http://schemas.openxmlformats.org/officeDocument/2006/relationships/tags" Target="../tags/tag419.xml" /><Relationship Id="rId211" Type="http://schemas.openxmlformats.org/officeDocument/2006/relationships/tags" Target="../tags/tag420.xml" /><Relationship Id="rId212" Type="http://schemas.openxmlformats.org/officeDocument/2006/relationships/tags" Target="../tags/tag421.xml" /><Relationship Id="rId213" Type="http://schemas.openxmlformats.org/officeDocument/2006/relationships/tags" Target="../tags/tag422.xml" /><Relationship Id="rId214" Type="http://schemas.openxmlformats.org/officeDocument/2006/relationships/tags" Target="../tags/tag423.xml" /><Relationship Id="rId215" Type="http://schemas.openxmlformats.org/officeDocument/2006/relationships/tags" Target="../tags/tag424.xml" /><Relationship Id="rId216" Type="http://schemas.openxmlformats.org/officeDocument/2006/relationships/tags" Target="../tags/tag425.xml" /><Relationship Id="rId217" Type="http://schemas.openxmlformats.org/officeDocument/2006/relationships/tags" Target="../tags/tag426.xml" /><Relationship Id="rId218" Type="http://schemas.openxmlformats.org/officeDocument/2006/relationships/tags" Target="../tags/tag427.xml" /><Relationship Id="rId219" Type="http://schemas.openxmlformats.org/officeDocument/2006/relationships/tags" Target="../tags/tag428.xml" /><Relationship Id="rId22" Type="http://schemas.openxmlformats.org/officeDocument/2006/relationships/tags" Target="../tags/tag231.xml" /><Relationship Id="rId220" Type="http://schemas.openxmlformats.org/officeDocument/2006/relationships/tags" Target="../tags/tag429.xml" /><Relationship Id="rId221" Type="http://schemas.openxmlformats.org/officeDocument/2006/relationships/tags" Target="../tags/tag430.xml" /><Relationship Id="rId222" Type="http://schemas.openxmlformats.org/officeDocument/2006/relationships/tags" Target="../tags/tag431.xml" /><Relationship Id="rId223" Type="http://schemas.openxmlformats.org/officeDocument/2006/relationships/tags" Target="../tags/tag432.xml" /><Relationship Id="rId224" Type="http://schemas.openxmlformats.org/officeDocument/2006/relationships/tags" Target="../tags/tag433.xml" /><Relationship Id="rId225" Type="http://schemas.openxmlformats.org/officeDocument/2006/relationships/tags" Target="../tags/tag434.xml" /><Relationship Id="rId226" Type="http://schemas.openxmlformats.org/officeDocument/2006/relationships/tags" Target="../tags/tag435.xml" /><Relationship Id="rId227" Type="http://schemas.openxmlformats.org/officeDocument/2006/relationships/tags" Target="../tags/tag436.xml" /><Relationship Id="rId228" Type="http://schemas.openxmlformats.org/officeDocument/2006/relationships/tags" Target="../tags/tag437.xml" /><Relationship Id="rId229" Type="http://schemas.openxmlformats.org/officeDocument/2006/relationships/tags" Target="../tags/tag438.xml" /><Relationship Id="rId23" Type="http://schemas.openxmlformats.org/officeDocument/2006/relationships/tags" Target="../tags/tag232.xml" /><Relationship Id="rId230" Type="http://schemas.openxmlformats.org/officeDocument/2006/relationships/tags" Target="../tags/tag439.xml" /><Relationship Id="rId231" Type="http://schemas.openxmlformats.org/officeDocument/2006/relationships/tags" Target="../tags/tag440.xml" /><Relationship Id="rId232" Type="http://schemas.openxmlformats.org/officeDocument/2006/relationships/tags" Target="../tags/tag441.xml" /><Relationship Id="rId233" Type="http://schemas.openxmlformats.org/officeDocument/2006/relationships/tags" Target="../tags/tag442.xml" /><Relationship Id="rId234" Type="http://schemas.openxmlformats.org/officeDocument/2006/relationships/tags" Target="../tags/tag443.xml" /><Relationship Id="rId235" Type="http://schemas.openxmlformats.org/officeDocument/2006/relationships/tags" Target="../tags/tag444.xml" /><Relationship Id="rId236" Type="http://schemas.openxmlformats.org/officeDocument/2006/relationships/tags" Target="../tags/tag445.xml" /><Relationship Id="rId24" Type="http://schemas.openxmlformats.org/officeDocument/2006/relationships/tags" Target="../tags/tag233.xml" /><Relationship Id="rId25" Type="http://schemas.openxmlformats.org/officeDocument/2006/relationships/tags" Target="../tags/tag234.xml" /><Relationship Id="rId26" Type="http://schemas.openxmlformats.org/officeDocument/2006/relationships/tags" Target="../tags/tag235.xml" /><Relationship Id="rId27" Type="http://schemas.openxmlformats.org/officeDocument/2006/relationships/tags" Target="../tags/tag236.xml" /><Relationship Id="rId28" Type="http://schemas.openxmlformats.org/officeDocument/2006/relationships/tags" Target="../tags/tag237.xml" /><Relationship Id="rId29" Type="http://schemas.openxmlformats.org/officeDocument/2006/relationships/tags" Target="../tags/tag238.xml" /><Relationship Id="rId3" Type="http://schemas.openxmlformats.org/officeDocument/2006/relationships/tags" Target="../tags/tag212.xml" /><Relationship Id="rId30" Type="http://schemas.openxmlformats.org/officeDocument/2006/relationships/tags" Target="../tags/tag239.xml" /><Relationship Id="rId31" Type="http://schemas.openxmlformats.org/officeDocument/2006/relationships/tags" Target="../tags/tag240.xml" /><Relationship Id="rId32" Type="http://schemas.openxmlformats.org/officeDocument/2006/relationships/tags" Target="../tags/tag241.xml" /><Relationship Id="rId33" Type="http://schemas.openxmlformats.org/officeDocument/2006/relationships/tags" Target="../tags/tag242.xml" /><Relationship Id="rId34" Type="http://schemas.openxmlformats.org/officeDocument/2006/relationships/tags" Target="../tags/tag243.xml" /><Relationship Id="rId35" Type="http://schemas.openxmlformats.org/officeDocument/2006/relationships/tags" Target="../tags/tag244.xml" /><Relationship Id="rId36" Type="http://schemas.openxmlformats.org/officeDocument/2006/relationships/tags" Target="../tags/tag245.xml" /><Relationship Id="rId37" Type="http://schemas.openxmlformats.org/officeDocument/2006/relationships/tags" Target="../tags/tag246.xml" /><Relationship Id="rId38" Type="http://schemas.openxmlformats.org/officeDocument/2006/relationships/tags" Target="../tags/tag247.xml" /><Relationship Id="rId39" Type="http://schemas.openxmlformats.org/officeDocument/2006/relationships/tags" Target="../tags/tag248.xml" /><Relationship Id="rId4" Type="http://schemas.openxmlformats.org/officeDocument/2006/relationships/tags" Target="../tags/tag213.xml" /><Relationship Id="rId40" Type="http://schemas.openxmlformats.org/officeDocument/2006/relationships/tags" Target="../tags/tag249.xml" /><Relationship Id="rId41" Type="http://schemas.openxmlformats.org/officeDocument/2006/relationships/tags" Target="../tags/tag250.xml" /><Relationship Id="rId42" Type="http://schemas.openxmlformats.org/officeDocument/2006/relationships/tags" Target="../tags/tag251.xml" /><Relationship Id="rId43" Type="http://schemas.openxmlformats.org/officeDocument/2006/relationships/tags" Target="../tags/tag252.xml" /><Relationship Id="rId44" Type="http://schemas.openxmlformats.org/officeDocument/2006/relationships/tags" Target="../tags/tag253.xml" /><Relationship Id="rId45" Type="http://schemas.openxmlformats.org/officeDocument/2006/relationships/tags" Target="../tags/tag254.xml" /><Relationship Id="rId46" Type="http://schemas.openxmlformats.org/officeDocument/2006/relationships/tags" Target="../tags/tag255.xml" /><Relationship Id="rId47" Type="http://schemas.openxmlformats.org/officeDocument/2006/relationships/tags" Target="../tags/tag256.xml" /><Relationship Id="rId48" Type="http://schemas.openxmlformats.org/officeDocument/2006/relationships/tags" Target="../tags/tag257.xml" /><Relationship Id="rId49" Type="http://schemas.openxmlformats.org/officeDocument/2006/relationships/tags" Target="../tags/tag258.xml" /><Relationship Id="rId5" Type="http://schemas.openxmlformats.org/officeDocument/2006/relationships/tags" Target="../tags/tag214.xml" /><Relationship Id="rId50" Type="http://schemas.openxmlformats.org/officeDocument/2006/relationships/tags" Target="../tags/tag259.xml" /><Relationship Id="rId51" Type="http://schemas.openxmlformats.org/officeDocument/2006/relationships/tags" Target="../tags/tag260.xml" /><Relationship Id="rId52" Type="http://schemas.openxmlformats.org/officeDocument/2006/relationships/tags" Target="../tags/tag261.xml" /><Relationship Id="rId53" Type="http://schemas.openxmlformats.org/officeDocument/2006/relationships/tags" Target="../tags/tag262.xml" /><Relationship Id="rId54" Type="http://schemas.openxmlformats.org/officeDocument/2006/relationships/tags" Target="../tags/tag263.xml" /><Relationship Id="rId55" Type="http://schemas.openxmlformats.org/officeDocument/2006/relationships/tags" Target="../tags/tag264.xml" /><Relationship Id="rId56" Type="http://schemas.openxmlformats.org/officeDocument/2006/relationships/tags" Target="../tags/tag265.xml" /><Relationship Id="rId57" Type="http://schemas.openxmlformats.org/officeDocument/2006/relationships/tags" Target="../tags/tag266.xml" /><Relationship Id="rId58" Type="http://schemas.openxmlformats.org/officeDocument/2006/relationships/tags" Target="../tags/tag267.xml" /><Relationship Id="rId59" Type="http://schemas.openxmlformats.org/officeDocument/2006/relationships/tags" Target="../tags/tag268.xml" /><Relationship Id="rId6" Type="http://schemas.openxmlformats.org/officeDocument/2006/relationships/tags" Target="../tags/tag215.xml" /><Relationship Id="rId60" Type="http://schemas.openxmlformats.org/officeDocument/2006/relationships/tags" Target="../tags/tag269.xml" /><Relationship Id="rId61" Type="http://schemas.openxmlformats.org/officeDocument/2006/relationships/tags" Target="../tags/tag270.xml" /><Relationship Id="rId62" Type="http://schemas.openxmlformats.org/officeDocument/2006/relationships/tags" Target="../tags/tag271.xml" /><Relationship Id="rId63" Type="http://schemas.openxmlformats.org/officeDocument/2006/relationships/tags" Target="../tags/tag272.xml" /><Relationship Id="rId64" Type="http://schemas.openxmlformats.org/officeDocument/2006/relationships/tags" Target="../tags/tag273.xml" /><Relationship Id="rId65" Type="http://schemas.openxmlformats.org/officeDocument/2006/relationships/tags" Target="../tags/tag274.xml" /><Relationship Id="rId66" Type="http://schemas.openxmlformats.org/officeDocument/2006/relationships/tags" Target="../tags/tag275.xml" /><Relationship Id="rId67" Type="http://schemas.openxmlformats.org/officeDocument/2006/relationships/tags" Target="../tags/tag276.xml" /><Relationship Id="rId68" Type="http://schemas.openxmlformats.org/officeDocument/2006/relationships/tags" Target="../tags/tag277.xml" /><Relationship Id="rId69" Type="http://schemas.openxmlformats.org/officeDocument/2006/relationships/tags" Target="../tags/tag278.xml" /><Relationship Id="rId7" Type="http://schemas.openxmlformats.org/officeDocument/2006/relationships/tags" Target="../tags/tag216.xml" /><Relationship Id="rId70" Type="http://schemas.openxmlformats.org/officeDocument/2006/relationships/tags" Target="../tags/tag279.xml" /><Relationship Id="rId71" Type="http://schemas.openxmlformats.org/officeDocument/2006/relationships/tags" Target="../tags/tag280.xml" /><Relationship Id="rId72" Type="http://schemas.openxmlformats.org/officeDocument/2006/relationships/tags" Target="../tags/tag281.xml" /><Relationship Id="rId73" Type="http://schemas.openxmlformats.org/officeDocument/2006/relationships/tags" Target="../tags/tag282.xml" /><Relationship Id="rId74" Type="http://schemas.openxmlformats.org/officeDocument/2006/relationships/tags" Target="../tags/tag283.xml" /><Relationship Id="rId75" Type="http://schemas.openxmlformats.org/officeDocument/2006/relationships/tags" Target="../tags/tag284.xml" /><Relationship Id="rId76" Type="http://schemas.openxmlformats.org/officeDocument/2006/relationships/tags" Target="../tags/tag285.xml" /><Relationship Id="rId77" Type="http://schemas.openxmlformats.org/officeDocument/2006/relationships/tags" Target="../tags/tag286.xml" /><Relationship Id="rId78" Type="http://schemas.openxmlformats.org/officeDocument/2006/relationships/tags" Target="../tags/tag287.xml" /><Relationship Id="rId79" Type="http://schemas.openxmlformats.org/officeDocument/2006/relationships/tags" Target="../tags/tag288.xml" /><Relationship Id="rId8" Type="http://schemas.openxmlformats.org/officeDocument/2006/relationships/tags" Target="../tags/tag217.xml" /><Relationship Id="rId80" Type="http://schemas.openxmlformats.org/officeDocument/2006/relationships/tags" Target="../tags/tag289.xml" /><Relationship Id="rId81" Type="http://schemas.openxmlformats.org/officeDocument/2006/relationships/tags" Target="../tags/tag290.xml" /><Relationship Id="rId82" Type="http://schemas.openxmlformats.org/officeDocument/2006/relationships/tags" Target="../tags/tag291.xml" /><Relationship Id="rId83" Type="http://schemas.openxmlformats.org/officeDocument/2006/relationships/tags" Target="../tags/tag292.xml" /><Relationship Id="rId84" Type="http://schemas.openxmlformats.org/officeDocument/2006/relationships/tags" Target="../tags/tag293.xml" /><Relationship Id="rId85" Type="http://schemas.openxmlformats.org/officeDocument/2006/relationships/tags" Target="../tags/tag294.xml" /><Relationship Id="rId86" Type="http://schemas.openxmlformats.org/officeDocument/2006/relationships/tags" Target="../tags/tag295.xml" /><Relationship Id="rId87" Type="http://schemas.openxmlformats.org/officeDocument/2006/relationships/tags" Target="../tags/tag296.xml" /><Relationship Id="rId88" Type="http://schemas.openxmlformats.org/officeDocument/2006/relationships/tags" Target="../tags/tag297.xml" /><Relationship Id="rId89" Type="http://schemas.openxmlformats.org/officeDocument/2006/relationships/tags" Target="../tags/tag298.xml" /><Relationship Id="rId9" Type="http://schemas.openxmlformats.org/officeDocument/2006/relationships/tags" Target="../tags/tag218.xml" /><Relationship Id="rId90" Type="http://schemas.openxmlformats.org/officeDocument/2006/relationships/tags" Target="../tags/tag299.xml" /><Relationship Id="rId91" Type="http://schemas.openxmlformats.org/officeDocument/2006/relationships/tags" Target="../tags/tag300.xml" /><Relationship Id="rId92" Type="http://schemas.openxmlformats.org/officeDocument/2006/relationships/tags" Target="../tags/tag301.xml" /><Relationship Id="rId93" Type="http://schemas.openxmlformats.org/officeDocument/2006/relationships/tags" Target="../tags/tag302.xml" /><Relationship Id="rId94" Type="http://schemas.openxmlformats.org/officeDocument/2006/relationships/tags" Target="../tags/tag303.xml" /><Relationship Id="rId95" Type="http://schemas.openxmlformats.org/officeDocument/2006/relationships/tags" Target="../tags/tag304.xml" /><Relationship Id="rId96" Type="http://schemas.openxmlformats.org/officeDocument/2006/relationships/tags" Target="../tags/tag305.xml" /><Relationship Id="rId97" Type="http://schemas.openxmlformats.org/officeDocument/2006/relationships/tags" Target="../tags/tag306.xml" /><Relationship Id="rId98" Type="http://schemas.openxmlformats.org/officeDocument/2006/relationships/tags" Target="../tags/tag307.xml" /><Relationship Id="rId99" Type="http://schemas.openxmlformats.org/officeDocument/2006/relationships/tags" Target="../tags/tag30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53.xml" /><Relationship Id="rId11" Type="http://schemas.openxmlformats.org/officeDocument/2006/relationships/tags" Target="../tags/tag454.xml" /><Relationship Id="rId12" Type="http://schemas.openxmlformats.org/officeDocument/2006/relationships/tags" Target="../tags/tag455.xml" /><Relationship Id="rId13" Type="http://schemas.openxmlformats.org/officeDocument/2006/relationships/tags" Target="../tags/tag456.xml" /><Relationship Id="rId14" Type="http://schemas.openxmlformats.org/officeDocument/2006/relationships/tags" Target="../tags/tag457.xml" /><Relationship Id="rId15" Type="http://schemas.openxmlformats.org/officeDocument/2006/relationships/tags" Target="../tags/tag458.xml" /><Relationship Id="rId16" Type="http://schemas.openxmlformats.org/officeDocument/2006/relationships/tags" Target="../tags/tag459.xml" /><Relationship Id="rId17" Type="http://schemas.openxmlformats.org/officeDocument/2006/relationships/tags" Target="../tags/tag460.xml" /><Relationship Id="rId18" Type="http://schemas.openxmlformats.org/officeDocument/2006/relationships/tags" Target="../tags/tag461.xml" /><Relationship Id="rId19" Type="http://schemas.openxmlformats.org/officeDocument/2006/relationships/tags" Target="../tags/tag462.xml" /><Relationship Id="rId2" Type="http://schemas.openxmlformats.org/officeDocument/2006/relationships/notesSlide" Target="../notesSlides/notesSlide14.xml" /><Relationship Id="rId20" Type="http://schemas.openxmlformats.org/officeDocument/2006/relationships/tags" Target="../tags/tag463.xml" /><Relationship Id="rId21" Type="http://schemas.openxmlformats.org/officeDocument/2006/relationships/tags" Target="../tags/tag464.xml" /><Relationship Id="rId22" Type="http://schemas.openxmlformats.org/officeDocument/2006/relationships/tags" Target="../tags/tag465.xml" /><Relationship Id="rId23" Type="http://schemas.openxmlformats.org/officeDocument/2006/relationships/tags" Target="../tags/tag466.xml" /><Relationship Id="rId24" Type="http://schemas.openxmlformats.org/officeDocument/2006/relationships/tags" Target="../tags/tag467.xml" /><Relationship Id="rId25" Type="http://schemas.openxmlformats.org/officeDocument/2006/relationships/tags" Target="../tags/tag468.xml" /><Relationship Id="rId26" Type="http://schemas.openxmlformats.org/officeDocument/2006/relationships/tags" Target="../tags/tag469.xml" /><Relationship Id="rId3" Type="http://schemas.openxmlformats.org/officeDocument/2006/relationships/tags" Target="../tags/tag446.xml" /><Relationship Id="rId4" Type="http://schemas.openxmlformats.org/officeDocument/2006/relationships/tags" Target="../tags/tag447.xml" /><Relationship Id="rId5" Type="http://schemas.openxmlformats.org/officeDocument/2006/relationships/tags" Target="../tags/tag448.xml" /><Relationship Id="rId6" Type="http://schemas.openxmlformats.org/officeDocument/2006/relationships/tags" Target="../tags/tag449.xml" /><Relationship Id="rId7" Type="http://schemas.openxmlformats.org/officeDocument/2006/relationships/tags" Target="../tags/tag450.xml" /><Relationship Id="rId8" Type="http://schemas.openxmlformats.org/officeDocument/2006/relationships/tags" Target="../tags/tag451.xml" /><Relationship Id="rId9" Type="http://schemas.openxmlformats.org/officeDocument/2006/relationships/tags" Target="../tags/tag45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5.xml" /><Relationship Id="rId3" Type="http://schemas.openxmlformats.org/officeDocument/2006/relationships/tags" Target="../tags/tag470.xml" /><Relationship Id="rId4" Type="http://schemas.openxmlformats.org/officeDocument/2006/relationships/tags" Target="../tags/tag471.xml" /><Relationship Id="rId5" Type="http://schemas.openxmlformats.org/officeDocument/2006/relationships/tags" Target="../tags/tag472.xml" /><Relationship Id="rId6" Type="http://schemas.openxmlformats.org/officeDocument/2006/relationships/tags" Target="../tags/tag47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6.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tags" Target="../tags/tag476.xml" /><Relationship Id="rId6" Type="http://schemas.openxmlformats.org/officeDocument/2006/relationships/tags" Target="../tags/tag47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85.xml" /><Relationship Id="rId11" Type="http://schemas.openxmlformats.org/officeDocument/2006/relationships/tags" Target="../tags/tag486.xml" /><Relationship Id="rId12" Type="http://schemas.openxmlformats.org/officeDocument/2006/relationships/tags" Target="../tags/tag487.xml" /><Relationship Id="rId2" Type="http://schemas.openxmlformats.org/officeDocument/2006/relationships/notesSlide" Target="../notesSlides/notesSlide17.xml" /><Relationship Id="rId3" Type="http://schemas.openxmlformats.org/officeDocument/2006/relationships/tags" Target="../tags/tag478.xml" /><Relationship Id="rId4" Type="http://schemas.openxmlformats.org/officeDocument/2006/relationships/tags" Target="../tags/tag479.xml" /><Relationship Id="rId5" Type="http://schemas.openxmlformats.org/officeDocument/2006/relationships/tags" Target="../tags/tag480.xml" /><Relationship Id="rId6" Type="http://schemas.openxmlformats.org/officeDocument/2006/relationships/tags" Target="../tags/tag481.xml" /><Relationship Id="rId7" Type="http://schemas.openxmlformats.org/officeDocument/2006/relationships/tags" Target="../tags/tag482.xml" /><Relationship Id="rId8" Type="http://schemas.openxmlformats.org/officeDocument/2006/relationships/tags" Target="../tags/tag483.xml" /><Relationship Id="rId9" Type="http://schemas.openxmlformats.org/officeDocument/2006/relationships/tags" Target="../tags/tag48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495.xml" /><Relationship Id="rId11" Type="http://schemas.openxmlformats.org/officeDocument/2006/relationships/tags" Target="../tags/tag496.xml" /><Relationship Id="rId12" Type="http://schemas.openxmlformats.org/officeDocument/2006/relationships/tags" Target="../tags/tag497.xml" /><Relationship Id="rId13" Type="http://schemas.openxmlformats.org/officeDocument/2006/relationships/tags" Target="../tags/tag498.xml" /><Relationship Id="rId14" Type="http://schemas.openxmlformats.org/officeDocument/2006/relationships/tags" Target="../tags/tag499.xml" /><Relationship Id="rId15" Type="http://schemas.openxmlformats.org/officeDocument/2006/relationships/tags" Target="../tags/tag500.xml" /><Relationship Id="rId16" Type="http://schemas.openxmlformats.org/officeDocument/2006/relationships/tags" Target="../tags/tag501.xml" /><Relationship Id="rId17" Type="http://schemas.openxmlformats.org/officeDocument/2006/relationships/tags" Target="../tags/tag502.xml" /><Relationship Id="rId18" Type="http://schemas.openxmlformats.org/officeDocument/2006/relationships/tags" Target="../tags/tag503.xml" /><Relationship Id="rId19" Type="http://schemas.openxmlformats.org/officeDocument/2006/relationships/tags" Target="../tags/tag504.xml" /><Relationship Id="rId2" Type="http://schemas.openxmlformats.org/officeDocument/2006/relationships/notesSlide" Target="../notesSlides/notesSlide18.xml" /><Relationship Id="rId20" Type="http://schemas.openxmlformats.org/officeDocument/2006/relationships/tags" Target="../tags/tag505.xml" /><Relationship Id="rId21" Type="http://schemas.openxmlformats.org/officeDocument/2006/relationships/tags" Target="../tags/tag506.xml" /><Relationship Id="rId3" Type="http://schemas.openxmlformats.org/officeDocument/2006/relationships/tags" Target="../tags/tag488.xml" /><Relationship Id="rId4" Type="http://schemas.openxmlformats.org/officeDocument/2006/relationships/tags" Target="../tags/tag489.xml" /><Relationship Id="rId5" Type="http://schemas.openxmlformats.org/officeDocument/2006/relationships/tags" Target="../tags/tag490.xml" /><Relationship Id="rId6" Type="http://schemas.openxmlformats.org/officeDocument/2006/relationships/tags" Target="../tags/tag491.xml" /><Relationship Id="rId7" Type="http://schemas.openxmlformats.org/officeDocument/2006/relationships/tags" Target="../tags/tag492.xml" /><Relationship Id="rId8" Type="http://schemas.openxmlformats.org/officeDocument/2006/relationships/tags" Target="../tags/tag493.xml" /><Relationship Id="rId9" Type="http://schemas.openxmlformats.org/officeDocument/2006/relationships/tags" Target="../tags/tag49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9.xml" /><Relationship Id="rId3" Type="http://schemas.openxmlformats.org/officeDocument/2006/relationships/tags" Target="../tags/tag507.xml" /><Relationship Id="rId4" Type="http://schemas.openxmlformats.org/officeDocument/2006/relationships/tags" Target="../tags/tag508.xml" /><Relationship Id="rId5" Type="http://schemas.openxmlformats.org/officeDocument/2006/relationships/tags" Target="../tags/tag509.xml" /><Relationship Id="rId6" Type="http://schemas.openxmlformats.org/officeDocument/2006/relationships/tags" Target="../tags/tag51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18.xml" /><Relationship Id="rId11" Type="http://schemas.openxmlformats.org/officeDocument/2006/relationships/tags" Target="../tags/tag519.xml" /><Relationship Id="rId12" Type="http://schemas.openxmlformats.org/officeDocument/2006/relationships/tags" Target="../tags/tag520.xml" /><Relationship Id="rId13" Type="http://schemas.openxmlformats.org/officeDocument/2006/relationships/tags" Target="../tags/tag521.xml" /><Relationship Id="rId14" Type="http://schemas.openxmlformats.org/officeDocument/2006/relationships/tags" Target="../tags/tag522.xml" /><Relationship Id="rId15" Type="http://schemas.openxmlformats.org/officeDocument/2006/relationships/tags" Target="../tags/tag523.xml" /><Relationship Id="rId16" Type="http://schemas.openxmlformats.org/officeDocument/2006/relationships/tags" Target="../tags/tag524.xml" /><Relationship Id="rId17" Type="http://schemas.openxmlformats.org/officeDocument/2006/relationships/tags" Target="../tags/tag525.xml" /><Relationship Id="rId18" Type="http://schemas.openxmlformats.org/officeDocument/2006/relationships/tags" Target="../tags/tag526.xml" /><Relationship Id="rId19" Type="http://schemas.openxmlformats.org/officeDocument/2006/relationships/tags" Target="../tags/tag527.xml" /><Relationship Id="rId2" Type="http://schemas.openxmlformats.org/officeDocument/2006/relationships/notesSlide" Target="../notesSlides/notesSlide20.xml" /><Relationship Id="rId20" Type="http://schemas.openxmlformats.org/officeDocument/2006/relationships/tags" Target="../tags/tag528.xml" /><Relationship Id="rId21" Type="http://schemas.openxmlformats.org/officeDocument/2006/relationships/tags" Target="../tags/tag529.xml" /><Relationship Id="rId22" Type="http://schemas.openxmlformats.org/officeDocument/2006/relationships/tags" Target="../tags/tag530.xml" /><Relationship Id="rId23" Type="http://schemas.openxmlformats.org/officeDocument/2006/relationships/tags" Target="../tags/tag531.xml" /><Relationship Id="rId24" Type="http://schemas.openxmlformats.org/officeDocument/2006/relationships/tags" Target="../tags/tag532.xml" /><Relationship Id="rId25" Type="http://schemas.openxmlformats.org/officeDocument/2006/relationships/tags" Target="../tags/tag533.xml" /><Relationship Id="rId26" Type="http://schemas.openxmlformats.org/officeDocument/2006/relationships/tags" Target="../tags/tag534.xml" /><Relationship Id="rId27" Type="http://schemas.openxmlformats.org/officeDocument/2006/relationships/tags" Target="../tags/tag535.xml" /><Relationship Id="rId28" Type="http://schemas.openxmlformats.org/officeDocument/2006/relationships/tags" Target="../tags/tag536.xml" /><Relationship Id="rId29" Type="http://schemas.openxmlformats.org/officeDocument/2006/relationships/tags" Target="../tags/tag537.xml" /><Relationship Id="rId3" Type="http://schemas.openxmlformats.org/officeDocument/2006/relationships/tags" Target="../tags/tag511.xml" /><Relationship Id="rId30" Type="http://schemas.openxmlformats.org/officeDocument/2006/relationships/tags" Target="../tags/tag538.xml" /><Relationship Id="rId31" Type="http://schemas.openxmlformats.org/officeDocument/2006/relationships/tags" Target="../tags/tag539.xml" /><Relationship Id="rId32" Type="http://schemas.openxmlformats.org/officeDocument/2006/relationships/tags" Target="../tags/tag540.xml" /><Relationship Id="rId33" Type="http://schemas.openxmlformats.org/officeDocument/2006/relationships/tags" Target="../tags/tag541.xml" /><Relationship Id="rId34" Type="http://schemas.openxmlformats.org/officeDocument/2006/relationships/tags" Target="../tags/tag542.xml" /><Relationship Id="rId35" Type="http://schemas.openxmlformats.org/officeDocument/2006/relationships/tags" Target="../tags/tag543.xml" /><Relationship Id="rId4" Type="http://schemas.openxmlformats.org/officeDocument/2006/relationships/tags" Target="../tags/tag512.xml" /><Relationship Id="rId5" Type="http://schemas.openxmlformats.org/officeDocument/2006/relationships/tags" Target="../tags/tag513.xml" /><Relationship Id="rId6" Type="http://schemas.openxmlformats.org/officeDocument/2006/relationships/tags" Target="../tags/tag514.xml" /><Relationship Id="rId7" Type="http://schemas.openxmlformats.org/officeDocument/2006/relationships/tags" Target="../tags/tag515.xml" /><Relationship Id="rId8" Type="http://schemas.openxmlformats.org/officeDocument/2006/relationships/tags" Target="../tags/tag516.xml" /><Relationship Id="rId9" Type="http://schemas.openxmlformats.org/officeDocument/2006/relationships/tags" Target="../tags/tag51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51.xml" /><Relationship Id="rId11" Type="http://schemas.openxmlformats.org/officeDocument/2006/relationships/tags" Target="../tags/tag552.xml" /><Relationship Id="rId12" Type="http://schemas.openxmlformats.org/officeDocument/2006/relationships/tags" Target="../tags/tag553.xml" /><Relationship Id="rId13" Type="http://schemas.openxmlformats.org/officeDocument/2006/relationships/tags" Target="../tags/tag554.xml" /><Relationship Id="rId2" Type="http://schemas.openxmlformats.org/officeDocument/2006/relationships/notesSlide" Target="../notesSlides/notesSlide21.xml" /><Relationship Id="rId3" Type="http://schemas.openxmlformats.org/officeDocument/2006/relationships/tags" Target="../tags/tag544.xml" /><Relationship Id="rId4" Type="http://schemas.openxmlformats.org/officeDocument/2006/relationships/tags" Target="../tags/tag545.xml" /><Relationship Id="rId5" Type="http://schemas.openxmlformats.org/officeDocument/2006/relationships/tags" Target="../tags/tag546.xml" /><Relationship Id="rId6" Type="http://schemas.openxmlformats.org/officeDocument/2006/relationships/tags" Target="../tags/tag547.xml" /><Relationship Id="rId7" Type="http://schemas.openxmlformats.org/officeDocument/2006/relationships/tags" Target="../tags/tag548.xml" /><Relationship Id="rId8" Type="http://schemas.openxmlformats.org/officeDocument/2006/relationships/tags" Target="../tags/tag549.xml" /><Relationship Id="rId9" Type="http://schemas.openxmlformats.org/officeDocument/2006/relationships/tags" Target="../tags/tag55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2.xml" /><Relationship Id="rId3" Type="http://schemas.openxmlformats.org/officeDocument/2006/relationships/tags" Target="../tags/tag555.xml" /><Relationship Id="rId4" Type="http://schemas.openxmlformats.org/officeDocument/2006/relationships/tags" Target="../tags/tag556.xml" /><Relationship Id="rId5" Type="http://schemas.openxmlformats.org/officeDocument/2006/relationships/tags" Target="../tags/tag55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65.xml" /><Relationship Id="rId11" Type="http://schemas.openxmlformats.org/officeDocument/2006/relationships/tags" Target="../tags/tag566.xml" /><Relationship Id="rId12" Type="http://schemas.openxmlformats.org/officeDocument/2006/relationships/tags" Target="../tags/tag567.xml" /><Relationship Id="rId13" Type="http://schemas.openxmlformats.org/officeDocument/2006/relationships/tags" Target="../tags/tag568.xml" /><Relationship Id="rId14" Type="http://schemas.openxmlformats.org/officeDocument/2006/relationships/tags" Target="../tags/tag569.xml" /><Relationship Id="rId15" Type="http://schemas.openxmlformats.org/officeDocument/2006/relationships/tags" Target="../tags/tag570.xml" /><Relationship Id="rId16" Type="http://schemas.openxmlformats.org/officeDocument/2006/relationships/tags" Target="../tags/tag571.xml" /><Relationship Id="rId17" Type="http://schemas.openxmlformats.org/officeDocument/2006/relationships/tags" Target="../tags/tag572.xml" /><Relationship Id="rId18" Type="http://schemas.openxmlformats.org/officeDocument/2006/relationships/tags" Target="../tags/tag573.xml" /><Relationship Id="rId19" Type="http://schemas.openxmlformats.org/officeDocument/2006/relationships/tags" Target="../tags/tag574.xml" /><Relationship Id="rId2" Type="http://schemas.openxmlformats.org/officeDocument/2006/relationships/notesSlide" Target="../notesSlides/notesSlide23.xml" /><Relationship Id="rId3" Type="http://schemas.openxmlformats.org/officeDocument/2006/relationships/tags" Target="../tags/tag558.xml" /><Relationship Id="rId4" Type="http://schemas.openxmlformats.org/officeDocument/2006/relationships/tags" Target="../tags/tag559.xml" /><Relationship Id="rId5" Type="http://schemas.openxmlformats.org/officeDocument/2006/relationships/tags" Target="../tags/tag560.xml" /><Relationship Id="rId6" Type="http://schemas.openxmlformats.org/officeDocument/2006/relationships/tags" Target="../tags/tag561.xml" /><Relationship Id="rId7" Type="http://schemas.openxmlformats.org/officeDocument/2006/relationships/tags" Target="../tags/tag562.xml" /><Relationship Id="rId8" Type="http://schemas.openxmlformats.org/officeDocument/2006/relationships/tags" Target="../tags/tag563.xml" /><Relationship Id="rId9" Type="http://schemas.openxmlformats.org/officeDocument/2006/relationships/tags" Target="../tags/tag564.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582.xml" /><Relationship Id="rId11" Type="http://schemas.openxmlformats.org/officeDocument/2006/relationships/tags" Target="../tags/tag583.xml" /><Relationship Id="rId12" Type="http://schemas.openxmlformats.org/officeDocument/2006/relationships/tags" Target="../tags/tag584.xml" /><Relationship Id="rId13" Type="http://schemas.openxmlformats.org/officeDocument/2006/relationships/tags" Target="../tags/tag585.xml" /><Relationship Id="rId14" Type="http://schemas.openxmlformats.org/officeDocument/2006/relationships/tags" Target="../tags/tag586.xml" /><Relationship Id="rId15" Type="http://schemas.openxmlformats.org/officeDocument/2006/relationships/tags" Target="../tags/tag587.xml" /><Relationship Id="rId16" Type="http://schemas.openxmlformats.org/officeDocument/2006/relationships/tags" Target="../tags/tag588.xml" /><Relationship Id="rId17" Type="http://schemas.openxmlformats.org/officeDocument/2006/relationships/tags" Target="../tags/tag589.xml" /><Relationship Id="rId18" Type="http://schemas.openxmlformats.org/officeDocument/2006/relationships/tags" Target="../tags/tag590.xml" /><Relationship Id="rId19" Type="http://schemas.openxmlformats.org/officeDocument/2006/relationships/tags" Target="../tags/tag591.xml" /><Relationship Id="rId2" Type="http://schemas.openxmlformats.org/officeDocument/2006/relationships/notesSlide" Target="../notesSlides/notesSlide24.xml" /><Relationship Id="rId20" Type="http://schemas.openxmlformats.org/officeDocument/2006/relationships/tags" Target="../tags/tag592.xml" /><Relationship Id="rId21" Type="http://schemas.openxmlformats.org/officeDocument/2006/relationships/tags" Target="../tags/tag593.xml" /><Relationship Id="rId22" Type="http://schemas.openxmlformats.org/officeDocument/2006/relationships/tags" Target="../tags/tag594.xml" /><Relationship Id="rId23" Type="http://schemas.openxmlformats.org/officeDocument/2006/relationships/tags" Target="../tags/tag595.xml" /><Relationship Id="rId24" Type="http://schemas.openxmlformats.org/officeDocument/2006/relationships/tags" Target="../tags/tag596.xml" /><Relationship Id="rId25" Type="http://schemas.openxmlformats.org/officeDocument/2006/relationships/tags" Target="../tags/tag597.xml" /><Relationship Id="rId26" Type="http://schemas.openxmlformats.org/officeDocument/2006/relationships/tags" Target="../tags/tag598.xml" /><Relationship Id="rId27" Type="http://schemas.openxmlformats.org/officeDocument/2006/relationships/tags" Target="../tags/tag599.xml" /><Relationship Id="rId3" Type="http://schemas.openxmlformats.org/officeDocument/2006/relationships/tags" Target="../tags/tag575.xml" /><Relationship Id="rId4" Type="http://schemas.openxmlformats.org/officeDocument/2006/relationships/tags" Target="../tags/tag576.xml" /><Relationship Id="rId5" Type="http://schemas.openxmlformats.org/officeDocument/2006/relationships/tags" Target="../tags/tag577.xml" /><Relationship Id="rId6" Type="http://schemas.openxmlformats.org/officeDocument/2006/relationships/tags" Target="../tags/tag578.xml" /><Relationship Id="rId7" Type="http://schemas.openxmlformats.org/officeDocument/2006/relationships/tags" Target="../tags/tag579.xml" /><Relationship Id="rId8" Type="http://schemas.openxmlformats.org/officeDocument/2006/relationships/tags" Target="../tags/tag580.xml" /><Relationship Id="rId9" Type="http://schemas.openxmlformats.org/officeDocument/2006/relationships/tags" Target="../tags/tag581.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607.xml" /><Relationship Id="rId100" Type="http://schemas.openxmlformats.org/officeDocument/2006/relationships/tags" Target="../tags/tag697.xml" /><Relationship Id="rId101" Type="http://schemas.openxmlformats.org/officeDocument/2006/relationships/tags" Target="../tags/tag698.xml" /><Relationship Id="rId102" Type="http://schemas.openxmlformats.org/officeDocument/2006/relationships/tags" Target="../tags/tag699.xml" /><Relationship Id="rId103" Type="http://schemas.openxmlformats.org/officeDocument/2006/relationships/tags" Target="../tags/tag700.xml" /><Relationship Id="rId104" Type="http://schemas.openxmlformats.org/officeDocument/2006/relationships/tags" Target="../tags/tag701.xml" /><Relationship Id="rId105" Type="http://schemas.openxmlformats.org/officeDocument/2006/relationships/tags" Target="../tags/tag702.xml" /><Relationship Id="rId106" Type="http://schemas.openxmlformats.org/officeDocument/2006/relationships/tags" Target="../tags/tag703.xml" /><Relationship Id="rId107" Type="http://schemas.openxmlformats.org/officeDocument/2006/relationships/tags" Target="../tags/tag704.xml" /><Relationship Id="rId108" Type="http://schemas.openxmlformats.org/officeDocument/2006/relationships/tags" Target="../tags/tag705.xml" /><Relationship Id="rId109" Type="http://schemas.openxmlformats.org/officeDocument/2006/relationships/tags" Target="../tags/tag706.xml" /><Relationship Id="rId11" Type="http://schemas.openxmlformats.org/officeDocument/2006/relationships/tags" Target="../tags/tag608.xml" /><Relationship Id="rId110" Type="http://schemas.openxmlformats.org/officeDocument/2006/relationships/tags" Target="../tags/tag707.xml" /><Relationship Id="rId12" Type="http://schemas.openxmlformats.org/officeDocument/2006/relationships/tags" Target="../tags/tag609.xml" /><Relationship Id="rId13" Type="http://schemas.openxmlformats.org/officeDocument/2006/relationships/tags" Target="../tags/tag610.xml" /><Relationship Id="rId14" Type="http://schemas.openxmlformats.org/officeDocument/2006/relationships/tags" Target="../tags/tag611.xml" /><Relationship Id="rId15" Type="http://schemas.openxmlformats.org/officeDocument/2006/relationships/tags" Target="../tags/tag612.xml" /><Relationship Id="rId16" Type="http://schemas.openxmlformats.org/officeDocument/2006/relationships/tags" Target="../tags/tag613.xml" /><Relationship Id="rId17" Type="http://schemas.openxmlformats.org/officeDocument/2006/relationships/tags" Target="../tags/tag614.xml" /><Relationship Id="rId18" Type="http://schemas.openxmlformats.org/officeDocument/2006/relationships/tags" Target="../tags/tag615.xml" /><Relationship Id="rId19" Type="http://schemas.openxmlformats.org/officeDocument/2006/relationships/tags" Target="../tags/tag616.xml" /><Relationship Id="rId2" Type="http://schemas.openxmlformats.org/officeDocument/2006/relationships/notesSlide" Target="../notesSlides/notesSlide25.xml" /><Relationship Id="rId20" Type="http://schemas.openxmlformats.org/officeDocument/2006/relationships/tags" Target="../tags/tag617.xml" /><Relationship Id="rId21" Type="http://schemas.openxmlformats.org/officeDocument/2006/relationships/tags" Target="../tags/tag618.xml" /><Relationship Id="rId22" Type="http://schemas.openxmlformats.org/officeDocument/2006/relationships/tags" Target="../tags/tag619.xml" /><Relationship Id="rId23" Type="http://schemas.openxmlformats.org/officeDocument/2006/relationships/tags" Target="../tags/tag620.xml" /><Relationship Id="rId24" Type="http://schemas.openxmlformats.org/officeDocument/2006/relationships/tags" Target="../tags/tag621.xml" /><Relationship Id="rId25" Type="http://schemas.openxmlformats.org/officeDocument/2006/relationships/tags" Target="../tags/tag622.xml" /><Relationship Id="rId26" Type="http://schemas.openxmlformats.org/officeDocument/2006/relationships/tags" Target="../tags/tag623.xml" /><Relationship Id="rId27" Type="http://schemas.openxmlformats.org/officeDocument/2006/relationships/tags" Target="../tags/tag624.xml" /><Relationship Id="rId28" Type="http://schemas.openxmlformats.org/officeDocument/2006/relationships/tags" Target="../tags/tag625.xml" /><Relationship Id="rId29" Type="http://schemas.openxmlformats.org/officeDocument/2006/relationships/tags" Target="../tags/tag626.xml" /><Relationship Id="rId3" Type="http://schemas.openxmlformats.org/officeDocument/2006/relationships/tags" Target="../tags/tag600.xml" /><Relationship Id="rId30" Type="http://schemas.openxmlformats.org/officeDocument/2006/relationships/tags" Target="../tags/tag627.xml" /><Relationship Id="rId31" Type="http://schemas.openxmlformats.org/officeDocument/2006/relationships/tags" Target="../tags/tag628.xml" /><Relationship Id="rId32" Type="http://schemas.openxmlformats.org/officeDocument/2006/relationships/tags" Target="../tags/tag629.xml" /><Relationship Id="rId33" Type="http://schemas.openxmlformats.org/officeDocument/2006/relationships/tags" Target="../tags/tag630.xml" /><Relationship Id="rId34" Type="http://schemas.openxmlformats.org/officeDocument/2006/relationships/tags" Target="../tags/tag631.xml" /><Relationship Id="rId35" Type="http://schemas.openxmlformats.org/officeDocument/2006/relationships/tags" Target="../tags/tag632.xml" /><Relationship Id="rId36" Type="http://schemas.openxmlformats.org/officeDocument/2006/relationships/tags" Target="../tags/tag633.xml" /><Relationship Id="rId37" Type="http://schemas.openxmlformats.org/officeDocument/2006/relationships/tags" Target="../tags/tag634.xml" /><Relationship Id="rId38" Type="http://schemas.openxmlformats.org/officeDocument/2006/relationships/tags" Target="../tags/tag635.xml" /><Relationship Id="rId39" Type="http://schemas.openxmlformats.org/officeDocument/2006/relationships/tags" Target="../tags/tag636.xml" /><Relationship Id="rId4" Type="http://schemas.openxmlformats.org/officeDocument/2006/relationships/tags" Target="../tags/tag601.xml" /><Relationship Id="rId40" Type="http://schemas.openxmlformats.org/officeDocument/2006/relationships/tags" Target="../tags/tag637.xml" /><Relationship Id="rId41" Type="http://schemas.openxmlformats.org/officeDocument/2006/relationships/tags" Target="../tags/tag638.xml" /><Relationship Id="rId42" Type="http://schemas.openxmlformats.org/officeDocument/2006/relationships/tags" Target="../tags/tag639.xml" /><Relationship Id="rId43" Type="http://schemas.openxmlformats.org/officeDocument/2006/relationships/tags" Target="../tags/tag640.xml" /><Relationship Id="rId44" Type="http://schemas.openxmlformats.org/officeDocument/2006/relationships/tags" Target="../tags/tag641.xml" /><Relationship Id="rId45" Type="http://schemas.openxmlformats.org/officeDocument/2006/relationships/tags" Target="../tags/tag642.xml" /><Relationship Id="rId46" Type="http://schemas.openxmlformats.org/officeDocument/2006/relationships/tags" Target="../tags/tag643.xml" /><Relationship Id="rId47" Type="http://schemas.openxmlformats.org/officeDocument/2006/relationships/tags" Target="../tags/tag644.xml" /><Relationship Id="rId48" Type="http://schemas.openxmlformats.org/officeDocument/2006/relationships/tags" Target="../tags/tag645.xml" /><Relationship Id="rId49" Type="http://schemas.openxmlformats.org/officeDocument/2006/relationships/tags" Target="../tags/tag646.xml" /><Relationship Id="rId5" Type="http://schemas.openxmlformats.org/officeDocument/2006/relationships/tags" Target="../tags/tag602.xml" /><Relationship Id="rId50" Type="http://schemas.openxmlformats.org/officeDocument/2006/relationships/tags" Target="../tags/tag647.xml" /><Relationship Id="rId51" Type="http://schemas.openxmlformats.org/officeDocument/2006/relationships/tags" Target="../tags/tag648.xml" /><Relationship Id="rId52" Type="http://schemas.openxmlformats.org/officeDocument/2006/relationships/tags" Target="../tags/tag649.xml" /><Relationship Id="rId53" Type="http://schemas.openxmlformats.org/officeDocument/2006/relationships/tags" Target="../tags/tag650.xml" /><Relationship Id="rId54" Type="http://schemas.openxmlformats.org/officeDocument/2006/relationships/tags" Target="../tags/tag651.xml" /><Relationship Id="rId55" Type="http://schemas.openxmlformats.org/officeDocument/2006/relationships/tags" Target="../tags/tag652.xml" /><Relationship Id="rId56" Type="http://schemas.openxmlformats.org/officeDocument/2006/relationships/tags" Target="../tags/tag653.xml" /><Relationship Id="rId57" Type="http://schemas.openxmlformats.org/officeDocument/2006/relationships/tags" Target="../tags/tag654.xml" /><Relationship Id="rId58" Type="http://schemas.openxmlformats.org/officeDocument/2006/relationships/tags" Target="../tags/tag655.xml" /><Relationship Id="rId59" Type="http://schemas.openxmlformats.org/officeDocument/2006/relationships/tags" Target="../tags/tag656.xml" /><Relationship Id="rId6" Type="http://schemas.openxmlformats.org/officeDocument/2006/relationships/tags" Target="../tags/tag603.xml" /><Relationship Id="rId60" Type="http://schemas.openxmlformats.org/officeDocument/2006/relationships/tags" Target="../tags/tag657.xml" /><Relationship Id="rId61" Type="http://schemas.openxmlformats.org/officeDocument/2006/relationships/tags" Target="../tags/tag658.xml" /><Relationship Id="rId62" Type="http://schemas.openxmlformats.org/officeDocument/2006/relationships/tags" Target="../tags/tag659.xml" /><Relationship Id="rId63" Type="http://schemas.openxmlformats.org/officeDocument/2006/relationships/tags" Target="../tags/tag660.xml" /><Relationship Id="rId64" Type="http://schemas.openxmlformats.org/officeDocument/2006/relationships/tags" Target="../tags/tag661.xml" /><Relationship Id="rId65" Type="http://schemas.openxmlformats.org/officeDocument/2006/relationships/tags" Target="../tags/tag662.xml" /><Relationship Id="rId66" Type="http://schemas.openxmlformats.org/officeDocument/2006/relationships/tags" Target="../tags/tag663.xml" /><Relationship Id="rId67" Type="http://schemas.openxmlformats.org/officeDocument/2006/relationships/tags" Target="../tags/tag664.xml" /><Relationship Id="rId68" Type="http://schemas.openxmlformats.org/officeDocument/2006/relationships/tags" Target="../tags/tag665.xml" /><Relationship Id="rId69" Type="http://schemas.openxmlformats.org/officeDocument/2006/relationships/tags" Target="../tags/tag666.xml" /><Relationship Id="rId7" Type="http://schemas.openxmlformats.org/officeDocument/2006/relationships/tags" Target="../tags/tag604.xml" /><Relationship Id="rId70" Type="http://schemas.openxmlformats.org/officeDocument/2006/relationships/tags" Target="../tags/tag667.xml" /><Relationship Id="rId71" Type="http://schemas.openxmlformats.org/officeDocument/2006/relationships/tags" Target="../tags/tag668.xml" /><Relationship Id="rId72" Type="http://schemas.openxmlformats.org/officeDocument/2006/relationships/tags" Target="../tags/tag669.xml" /><Relationship Id="rId73" Type="http://schemas.openxmlformats.org/officeDocument/2006/relationships/tags" Target="../tags/tag670.xml" /><Relationship Id="rId74" Type="http://schemas.openxmlformats.org/officeDocument/2006/relationships/tags" Target="../tags/tag671.xml" /><Relationship Id="rId75" Type="http://schemas.openxmlformats.org/officeDocument/2006/relationships/tags" Target="../tags/tag672.xml" /><Relationship Id="rId76" Type="http://schemas.openxmlformats.org/officeDocument/2006/relationships/tags" Target="../tags/tag673.xml" /><Relationship Id="rId77" Type="http://schemas.openxmlformats.org/officeDocument/2006/relationships/tags" Target="../tags/tag674.xml" /><Relationship Id="rId78" Type="http://schemas.openxmlformats.org/officeDocument/2006/relationships/tags" Target="../tags/tag675.xml" /><Relationship Id="rId79" Type="http://schemas.openxmlformats.org/officeDocument/2006/relationships/tags" Target="../tags/tag676.xml" /><Relationship Id="rId8" Type="http://schemas.openxmlformats.org/officeDocument/2006/relationships/tags" Target="../tags/tag605.xml" /><Relationship Id="rId80" Type="http://schemas.openxmlformats.org/officeDocument/2006/relationships/tags" Target="../tags/tag677.xml" /><Relationship Id="rId81" Type="http://schemas.openxmlformats.org/officeDocument/2006/relationships/tags" Target="../tags/tag678.xml" /><Relationship Id="rId82" Type="http://schemas.openxmlformats.org/officeDocument/2006/relationships/tags" Target="../tags/tag679.xml" /><Relationship Id="rId83" Type="http://schemas.openxmlformats.org/officeDocument/2006/relationships/tags" Target="../tags/tag680.xml" /><Relationship Id="rId84" Type="http://schemas.openxmlformats.org/officeDocument/2006/relationships/tags" Target="../tags/tag681.xml" /><Relationship Id="rId85" Type="http://schemas.openxmlformats.org/officeDocument/2006/relationships/tags" Target="../tags/tag682.xml" /><Relationship Id="rId86" Type="http://schemas.openxmlformats.org/officeDocument/2006/relationships/tags" Target="../tags/tag683.xml" /><Relationship Id="rId87" Type="http://schemas.openxmlformats.org/officeDocument/2006/relationships/tags" Target="../tags/tag684.xml" /><Relationship Id="rId88" Type="http://schemas.openxmlformats.org/officeDocument/2006/relationships/tags" Target="../tags/tag685.xml" /><Relationship Id="rId89" Type="http://schemas.openxmlformats.org/officeDocument/2006/relationships/tags" Target="../tags/tag686.xml" /><Relationship Id="rId9" Type="http://schemas.openxmlformats.org/officeDocument/2006/relationships/tags" Target="../tags/tag606.xml" /><Relationship Id="rId90" Type="http://schemas.openxmlformats.org/officeDocument/2006/relationships/tags" Target="../tags/tag687.xml" /><Relationship Id="rId91" Type="http://schemas.openxmlformats.org/officeDocument/2006/relationships/tags" Target="../tags/tag688.xml" /><Relationship Id="rId92" Type="http://schemas.openxmlformats.org/officeDocument/2006/relationships/tags" Target="../tags/tag689.xml" /><Relationship Id="rId93" Type="http://schemas.openxmlformats.org/officeDocument/2006/relationships/tags" Target="../tags/tag690.xml" /><Relationship Id="rId94" Type="http://schemas.openxmlformats.org/officeDocument/2006/relationships/tags" Target="../tags/tag691.xml" /><Relationship Id="rId95" Type="http://schemas.openxmlformats.org/officeDocument/2006/relationships/tags" Target="../tags/tag692.xml" /><Relationship Id="rId96" Type="http://schemas.openxmlformats.org/officeDocument/2006/relationships/tags" Target="../tags/tag693.xml" /><Relationship Id="rId97" Type="http://schemas.openxmlformats.org/officeDocument/2006/relationships/tags" Target="../tags/tag694.xml" /><Relationship Id="rId98" Type="http://schemas.openxmlformats.org/officeDocument/2006/relationships/tags" Target="../tags/tag695.xml" /><Relationship Id="rId99" Type="http://schemas.openxmlformats.org/officeDocument/2006/relationships/tags" Target="../tags/tag69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15.xml" /><Relationship Id="rId11" Type="http://schemas.openxmlformats.org/officeDocument/2006/relationships/tags" Target="../tags/tag716.xml" /><Relationship Id="rId12" Type="http://schemas.openxmlformats.org/officeDocument/2006/relationships/tags" Target="../tags/tag717.xml" /><Relationship Id="rId13" Type="http://schemas.openxmlformats.org/officeDocument/2006/relationships/tags" Target="../tags/tag718.xml" /><Relationship Id="rId14" Type="http://schemas.openxmlformats.org/officeDocument/2006/relationships/tags" Target="../tags/tag719.xml" /><Relationship Id="rId15" Type="http://schemas.openxmlformats.org/officeDocument/2006/relationships/tags" Target="../tags/tag720.xml" /><Relationship Id="rId16" Type="http://schemas.openxmlformats.org/officeDocument/2006/relationships/tags" Target="../tags/tag721.xml" /><Relationship Id="rId17" Type="http://schemas.openxmlformats.org/officeDocument/2006/relationships/tags" Target="../tags/tag722.xml" /><Relationship Id="rId18" Type="http://schemas.openxmlformats.org/officeDocument/2006/relationships/tags" Target="../tags/tag723.xml" /><Relationship Id="rId19" Type="http://schemas.openxmlformats.org/officeDocument/2006/relationships/tags" Target="../tags/tag724.xml" /><Relationship Id="rId2" Type="http://schemas.openxmlformats.org/officeDocument/2006/relationships/notesSlide" Target="../notesSlides/notesSlide26.xml" /><Relationship Id="rId3" Type="http://schemas.openxmlformats.org/officeDocument/2006/relationships/tags" Target="../tags/tag708.xml" /><Relationship Id="rId4" Type="http://schemas.openxmlformats.org/officeDocument/2006/relationships/tags" Target="../tags/tag709.xml" /><Relationship Id="rId5" Type="http://schemas.openxmlformats.org/officeDocument/2006/relationships/tags" Target="../tags/tag710.xml" /><Relationship Id="rId6" Type="http://schemas.openxmlformats.org/officeDocument/2006/relationships/tags" Target="../tags/tag711.xml" /><Relationship Id="rId7" Type="http://schemas.openxmlformats.org/officeDocument/2006/relationships/tags" Target="../tags/tag712.xml" /><Relationship Id="rId8" Type="http://schemas.openxmlformats.org/officeDocument/2006/relationships/tags" Target="../tags/tag713.xml" /><Relationship Id="rId9" Type="http://schemas.openxmlformats.org/officeDocument/2006/relationships/tags" Target="../tags/tag71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32.xml" /><Relationship Id="rId11" Type="http://schemas.openxmlformats.org/officeDocument/2006/relationships/tags" Target="../tags/tag733.xml" /><Relationship Id="rId12" Type="http://schemas.openxmlformats.org/officeDocument/2006/relationships/tags" Target="../tags/tag734.xml" /><Relationship Id="rId13" Type="http://schemas.openxmlformats.org/officeDocument/2006/relationships/tags" Target="../tags/tag735.xml" /><Relationship Id="rId14" Type="http://schemas.openxmlformats.org/officeDocument/2006/relationships/tags" Target="../tags/tag736.xml" /><Relationship Id="rId15" Type="http://schemas.openxmlformats.org/officeDocument/2006/relationships/tags" Target="../tags/tag737.xml" /><Relationship Id="rId16" Type="http://schemas.openxmlformats.org/officeDocument/2006/relationships/tags" Target="../tags/tag738.xml" /><Relationship Id="rId17" Type="http://schemas.openxmlformats.org/officeDocument/2006/relationships/tags" Target="../tags/tag739.xml" /><Relationship Id="rId18" Type="http://schemas.openxmlformats.org/officeDocument/2006/relationships/tags" Target="../tags/tag740.xml" /><Relationship Id="rId19" Type="http://schemas.openxmlformats.org/officeDocument/2006/relationships/tags" Target="../tags/tag741.xml" /><Relationship Id="rId2" Type="http://schemas.openxmlformats.org/officeDocument/2006/relationships/notesSlide" Target="../notesSlides/notesSlide27.xml" /><Relationship Id="rId20" Type="http://schemas.openxmlformats.org/officeDocument/2006/relationships/tags" Target="../tags/tag742.xml" /><Relationship Id="rId21" Type="http://schemas.openxmlformats.org/officeDocument/2006/relationships/tags" Target="../tags/tag743.xml" /><Relationship Id="rId22" Type="http://schemas.openxmlformats.org/officeDocument/2006/relationships/tags" Target="../tags/tag744.xml" /><Relationship Id="rId23" Type="http://schemas.openxmlformats.org/officeDocument/2006/relationships/tags" Target="../tags/tag745.xml" /><Relationship Id="rId24" Type="http://schemas.openxmlformats.org/officeDocument/2006/relationships/tags" Target="../tags/tag746.xml" /><Relationship Id="rId25" Type="http://schemas.openxmlformats.org/officeDocument/2006/relationships/tags" Target="../tags/tag747.xml" /><Relationship Id="rId26" Type="http://schemas.openxmlformats.org/officeDocument/2006/relationships/tags" Target="../tags/tag748.xml" /><Relationship Id="rId27" Type="http://schemas.openxmlformats.org/officeDocument/2006/relationships/tags" Target="../tags/tag749.xml" /><Relationship Id="rId28" Type="http://schemas.openxmlformats.org/officeDocument/2006/relationships/tags" Target="../tags/tag750.xml" /><Relationship Id="rId29" Type="http://schemas.openxmlformats.org/officeDocument/2006/relationships/tags" Target="../tags/tag751.xml" /><Relationship Id="rId3" Type="http://schemas.openxmlformats.org/officeDocument/2006/relationships/tags" Target="../tags/tag725.xml" /><Relationship Id="rId30" Type="http://schemas.openxmlformats.org/officeDocument/2006/relationships/tags" Target="../tags/tag752.xml" /><Relationship Id="rId31" Type="http://schemas.openxmlformats.org/officeDocument/2006/relationships/tags" Target="../tags/tag753.xml" /><Relationship Id="rId32" Type="http://schemas.openxmlformats.org/officeDocument/2006/relationships/tags" Target="../tags/tag754.xml" /><Relationship Id="rId4" Type="http://schemas.openxmlformats.org/officeDocument/2006/relationships/tags" Target="../tags/tag726.xml" /><Relationship Id="rId5" Type="http://schemas.openxmlformats.org/officeDocument/2006/relationships/tags" Target="../tags/tag727.xml" /><Relationship Id="rId6" Type="http://schemas.openxmlformats.org/officeDocument/2006/relationships/tags" Target="../tags/tag728.xml" /><Relationship Id="rId7" Type="http://schemas.openxmlformats.org/officeDocument/2006/relationships/tags" Target="../tags/tag729.xml" /><Relationship Id="rId8" Type="http://schemas.openxmlformats.org/officeDocument/2006/relationships/tags" Target="../tags/tag730.xml" /><Relationship Id="rId9" Type="http://schemas.openxmlformats.org/officeDocument/2006/relationships/tags" Target="../tags/tag731.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62.xml" /><Relationship Id="rId11" Type="http://schemas.openxmlformats.org/officeDocument/2006/relationships/tags" Target="../tags/tag763.xml" /><Relationship Id="rId12" Type="http://schemas.openxmlformats.org/officeDocument/2006/relationships/tags" Target="../tags/tag764.xml" /><Relationship Id="rId13" Type="http://schemas.openxmlformats.org/officeDocument/2006/relationships/tags" Target="../tags/tag765.xml" /><Relationship Id="rId14" Type="http://schemas.openxmlformats.org/officeDocument/2006/relationships/tags" Target="../tags/tag766.xml" /><Relationship Id="rId15" Type="http://schemas.openxmlformats.org/officeDocument/2006/relationships/tags" Target="../tags/tag767.xml" /><Relationship Id="rId16" Type="http://schemas.openxmlformats.org/officeDocument/2006/relationships/tags" Target="../tags/tag768.xml" /><Relationship Id="rId17" Type="http://schemas.openxmlformats.org/officeDocument/2006/relationships/tags" Target="../tags/tag769.xml" /><Relationship Id="rId18" Type="http://schemas.openxmlformats.org/officeDocument/2006/relationships/tags" Target="../tags/tag770.xml" /><Relationship Id="rId19" Type="http://schemas.openxmlformats.org/officeDocument/2006/relationships/tags" Target="../tags/tag771.xml" /><Relationship Id="rId2" Type="http://schemas.openxmlformats.org/officeDocument/2006/relationships/notesSlide" Target="../notesSlides/notesSlide28.xml" /><Relationship Id="rId20" Type="http://schemas.openxmlformats.org/officeDocument/2006/relationships/tags" Target="../tags/tag772.xml" /><Relationship Id="rId21" Type="http://schemas.openxmlformats.org/officeDocument/2006/relationships/tags" Target="../tags/tag773.xml" /><Relationship Id="rId22" Type="http://schemas.openxmlformats.org/officeDocument/2006/relationships/tags" Target="../tags/tag774.xml" /><Relationship Id="rId3" Type="http://schemas.openxmlformats.org/officeDocument/2006/relationships/tags" Target="../tags/tag755.xml" /><Relationship Id="rId4" Type="http://schemas.openxmlformats.org/officeDocument/2006/relationships/tags" Target="../tags/tag756.xml" /><Relationship Id="rId5" Type="http://schemas.openxmlformats.org/officeDocument/2006/relationships/tags" Target="../tags/tag757.xml" /><Relationship Id="rId6" Type="http://schemas.openxmlformats.org/officeDocument/2006/relationships/tags" Target="../tags/tag758.xml" /><Relationship Id="rId7" Type="http://schemas.openxmlformats.org/officeDocument/2006/relationships/tags" Target="../tags/tag759.xml" /><Relationship Id="rId8" Type="http://schemas.openxmlformats.org/officeDocument/2006/relationships/tags" Target="../tags/tag760.xml" /><Relationship Id="rId9" Type="http://schemas.openxmlformats.org/officeDocument/2006/relationships/tags" Target="../tags/tag761.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9.xml" /><Relationship Id="rId3" Type="http://schemas.openxmlformats.org/officeDocument/2006/relationships/tags" Target="../tags/tag775.xml" /><Relationship Id="rId4" Type="http://schemas.openxmlformats.org/officeDocument/2006/relationships/tags" Target="../tags/tag776.xml" /><Relationship Id="rId5" Type="http://schemas.openxmlformats.org/officeDocument/2006/relationships/tags" Target="../tags/tag777.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85.xml" /><Relationship Id="rId11" Type="http://schemas.openxmlformats.org/officeDocument/2006/relationships/tags" Target="../tags/tag786.xml" /><Relationship Id="rId12" Type="http://schemas.openxmlformats.org/officeDocument/2006/relationships/tags" Target="../tags/tag787.xml" /><Relationship Id="rId13" Type="http://schemas.openxmlformats.org/officeDocument/2006/relationships/tags" Target="../tags/tag788.xml" /><Relationship Id="rId14" Type="http://schemas.openxmlformats.org/officeDocument/2006/relationships/tags" Target="../tags/tag789.xml" /><Relationship Id="rId15" Type="http://schemas.openxmlformats.org/officeDocument/2006/relationships/tags" Target="../tags/tag790.xml" /><Relationship Id="rId16" Type="http://schemas.openxmlformats.org/officeDocument/2006/relationships/tags" Target="../tags/tag791.xml" /><Relationship Id="rId17" Type="http://schemas.openxmlformats.org/officeDocument/2006/relationships/tags" Target="../tags/tag792.xml" /><Relationship Id="rId18" Type="http://schemas.openxmlformats.org/officeDocument/2006/relationships/tags" Target="../tags/tag793.xml" /><Relationship Id="rId19" Type="http://schemas.openxmlformats.org/officeDocument/2006/relationships/tags" Target="../tags/tag794.xml" /><Relationship Id="rId2" Type="http://schemas.openxmlformats.org/officeDocument/2006/relationships/notesSlide" Target="../notesSlides/notesSlide30.xml" /><Relationship Id="rId20" Type="http://schemas.openxmlformats.org/officeDocument/2006/relationships/tags" Target="../tags/tag795.xml" /><Relationship Id="rId21" Type="http://schemas.openxmlformats.org/officeDocument/2006/relationships/tags" Target="../tags/tag796.xml" /><Relationship Id="rId22" Type="http://schemas.openxmlformats.org/officeDocument/2006/relationships/tags" Target="../tags/tag797.xml" /><Relationship Id="rId23" Type="http://schemas.openxmlformats.org/officeDocument/2006/relationships/tags" Target="../tags/tag798.xml" /><Relationship Id="rId24" Type="http://schemas.openxmlformats.org/officeDocument/2006/relationships/tags" Target="../tags/tag799.xml" /><Relationship Id="rId25" Type="http://schemas.openxmlformats.org/officeDocument/2006/relationships/tags" Target="../tags/tag800.xml" /><Relationship Id="rId26" Type="http://schemas.openxmlformats.org/officeDocument/2006/relationships/tags" Target="../tags/tag801.xml" /><Relationship Id="rId27" Type="http://schemas.openxmlformats.org/officeDocument/2006/relationships/tags" Target="../tags/tag802.xml" /><Relationship Id="rId28" Type="http://schemas.openxmlformats.org/officeDocument/2006/relationships/tags" Target="../tags/tag803.xml" /><Relationship Id="rId29" Type="http://schemas.openxmlformats.org/officeDocument/2006/relationships/tags" Target="../tags/tag804.xml" /><Relationship Id="rId3" Type="http://schemas.openxmlformats.org/officeDocument/2006/relationships/tags" Target="../tags/tag778.xml" /><Relationship Id="rId30" Type="http://schemas.openxmlformats.org/officeDocument/2006/relationships/tags" Target="../tags/tag805.xml" /><Relationship Id="rId31" Type="http://schemas.openxmlformats.org/officeDocument/2006/relationships/tags" Target="../tags/tag806.xml" /><Relationship Id="rId32" Type="http://schemas.openxmlformats.org/officeDocument/2006/relationships/tags" Target="../tags/tag807.xml" /><Relationship Id="rId33" Type="http://schemas.openxmlformats.org/officeDocument/2006/relationships/tags" Target="../tags/tag808.xml" /><Relationship Id="rId34" Type="http://schemas.openxmlformats.org/officeDocument/2006/relationships/tags" Target="../tags/tag809.xml" /><Relationship Id="rId35" Type="http://schemas.openxmlformats.org/officeDocument/2006/relationships/tags" Target="../tags/tag810.xml" /><Relationship Id="rId36" Type="http://schemas.openxmlformats.org/officeDocument/2006/relationships/tags" Target="../tags/tag811.xml" /><Relationship Id="rId37" Type="http://schemas.openxmlformats.org/officeDocument/2006/relationships/tags" Target="../tags/tag812.xml" /><Relationship Id="rId38" Type="http://schemas.openxmlformats.org/officeDocument/2006/relationships/tags" Target="../tags/tag813.xml" /><Relationship Id="rId39" Type="http://schemas.openxmlformats.org/officeDocument/2006/relationships/image" Target="../media/image4.wmf" /><Relationship Id="rId4" Type="http://schemas.openxmlformats.org/officeDocument/2006/relationships/tags" Target="../tags/tag779.xml" /><Relationship Id="rId40" Type="http://schemas.openxmlformats.org/officeDocument/2006/relationships/tags" Target="../tags/tag814.xml" /><Relationship Id="rId5" Type="http://schemas.openxmlformats.org/officeDocument/2006/relationships/tags" Target="../tags/tag780.xml" /><Relationship Id="rId6" Type="http://schemas.openxmlformats.org/officeDocument/2006/relationships/tags" Target="../tags/tag781.xml" /><Relationship Id="rId7" Type="http://schemas.openxmlformats.org/officeDocument/2006/relationships/tags" Target="../tags/tag782.xml" /><Relationship Id="rId8" Type="http://schemas.openxmlformats.org/officeDocument/2006/relationships/tags" Target="../tags/tag783.xml" /><Relationship Id="rId9" Type="http://schemas.openxmlformats.org/officeDocument/2006/relationships/tags" Target="../tags/tag78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23.xml" /><Relationship Id="rId11" Type="http://schemas.openxmlformats.org/officeDocument/2006/relationships/tags" Target="../tags/tag824.xml" /><Relationship Id="rId12" Type="http://schemas.openxmlformats.org/officeDocument/2006/relationships/tags" Target="../tags/tag825.xml" /><Relationship Id="rId13" Type="http://schemas.openxmlformats.org/officeDocument/2006/relationships/tags" Target="../tags/tag826.xml" /><Relationship Id="rId14" Type="http://schemas.openxmlformats.org/officeDocument/2006/relationships/tags" Target="../tags/tag827.xml" /><Relationship Id="rId15" Type="http://schemas.openxmlformats.org/officeDocument/2006/relationships/tags" Target="../tags/tag828.xml" /><Relationship Id="rId16" Type="http://schemas.openxmlformats.org/officeDocument/2006/relationships/tags" Target="../tags/tag829.xml" /><Relationship Id="rId17" Type="http://schemas.openxmlformats.org/officeDocument/2006/relationships/tags" Target="../tags/tag830.xml" /><Relationship Id="rId18" Type="http://schemas.openxmlformats.org/officeDocument/2006/relationships/tags" Target="../tags/tag831.xml" /><Relationship Id="rId19" Type="http://schemas.openxmlformats.org/officeDocument/2006/relationships/tags" Target="../tags/tag832.xml" /><Relationship Id="rId2" Type="http://schemas.openxmlformats.org/officeDocument/2006/relationships/tags" Target="../tags/tag815.xml" /><Relationship Id="rId20" Type="http://schemas.openxmlformats.org/officeDocument/2006/relationships/tags" Target="../tags/tag833.xml" /><Relationship Id="rId21" Type="http://schemas.openxmlformats.org/officeDocument/2006/relationships/tags" Target="../tags/tag834.xml" /><Relationship Id="rId22" Type="http://schemas.openxmlformats.org/officeDocument/2006/relationships/tags" Target="../tags/tag835.xml" /><Relationship Id="rId23" Type="http://schemas.openxmlformats.org/officeDocument/2006/relationships/tags" Target="../tags/tag836.xml" /><Relationship Id="rId24" Type="http://schemas.openxmlformats.org/officeDocument/2006/relationships/tags" Target="../tags/tag837.xml" /><Relationship Id="rId25" Type="http://schemas.openxmlformats.org/officeDocument/2006/relationships/tags" Target="../tags/tag838.xml" /><Relationship Id="rId26" Type="http://schemas.openxmlformats.org/officeDocument/2006/relationships/tags" Target="../tags/tag839.xml" /><Relationship Id="rId27" Type="http://schemas.openxmlformats.org/officeDocument/2006/relationships/tags" Target="../tags/tag840.xml" /><Relationship Id="rId28" Type="http://schemas.openxmlformats.org/officeDocument/2006/relationships/tags" Target="../tags/tag841.xml" /><Relationship Id="rId29" Type="http://schemas.openxmlformats.org/officeDocument/2006/relationships/tags" Target="../tags/tag842.xml" /><Relationship Id="rId3" Type="http://schemas.openxmlformats.org/officeDocument/2006/relationships/tags" Target="../tags/tag816.xml" /><Relationship Id="rId30" Type="http://schemas.openxmlformats.org/officeDocument/2006/relationships/tags" Target="../tags/tag843.xml" /><Relationship Id="rId31" Type="http://schemas.openxmlformats.org/officeDocument/2006/relationships/tags" Target="../tags/tag844.xml" /><Relationship Id="rId32" Type="http://schemas.openxmlformats.org/officeDocument/2006/relationships/tags" Target="../tags/tag845.xml" /><Relationship Id="rId4" Type="http://schemas.openxmlformats.org/officeDocument/2006/relationships/tags" Target="../tags/tag817.xml" /><Relationship Id="rId5" Type="http://schemas.openxmlformats.org/officeDocument/2006/relationships/tags" Target="../tags/tag818.xml" /><Relationship Id="rId6" Type="http://schemas.openxmlformats.org/officeDocument/2006/relationships/tags" Target="../tags/tag819.xml" /><Relationship Id="rId7" Type="http://schemas.openxmlformats.org/officeDocument/2006/relationships/tags" Target="../tags/tag820.xml" /><Relationship Id="rId8" Type="http://schemas.openxmlformats.org/officeDocument/2006/relationships/tags" Target="../tags/tag821.xml" /><Relationship Id="rId9" Type="http://schemas.openxmlformats.org/officeDocument/2006/relationships/tags" Target="../tags/tag822.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54.xml" /><Relationship Id="rId11" Type="http://schemas.openxmlformats.org/officeDocument/2006/relationships/tags" Target="../tags/tag855.xml" /><Relationship Id="rId12" Type="http://schemas.openxmlformats.org/officeDocument/2006/relationships/tags" Target="../tags/tag856.xml" /><Relationship Id="rId13" Type="http://schemas.openxmlformats.org/officeDocument/2006/relationships/tags" Target="../tags/tag857.xml" /><Relationship Id="rId14" Type="http://schemas.openxmlformats.org/officeDocument/2006/relationships/tags" Target="../tags/tag858.xml" /><Relationship Id="rId15" Type="http://schemas.openxmlformats.org/officeDocument/2006/relationships/tags" Target="../tags/tag859.xml" /><Relationship Id="rId16" Type="http://schemas.openxmlformats.org/officeDocument/2006/relationships/tags" Target="../tags/tag860.xml" /><Relationship Id="rId17" Type="http://schemas.openxmlformats.org/officeDocument/2006/relationships/tags" Target="../tags/tag861.xml" /><Relationship Id="rId2" Type="http://schemas.openxmlformats.org/officeDocument/2006/relationships/tags" Target="../tags/tag846.xml" /><Relationship Id="rId3" Type="http://schemas.openxmlformats.org/officeDocument/2006/relationships/tags" Target="../tags/tag847.xml" /><Relationship Id="rId4" Type="http://schemas.openxmlformats.org/officeDocument/2006/relationships/tags" Target="../tags/tag848.xml" /><Relationship Id="rId5" Type="http://schemas.openxmlformats.org/officeDocument/2006/relationships/tags" Target="../tags/tag849.xml" /><Relationship Id="rId6" Type="http://schemas.openxmlformats.org/officeDocument/2006/relationships/tags" Target="../tags/tag850.xml" /><Relationship Id="rId7" Type="http://schemas.openxmlformats.org/officeDocument/2006/relationships/tags" Target="../tags/tag851.xml" /><Relationship Id="rId8" Type="http://schemas.openxmlformats.org/officeDocument/2006/relationships/tags" Target="../tags/tag852.xml" /><Relationship Id="rId9" Type="http://schemas.openxmlformats.org/officeDocument/2006/relationships/tags" Target="../tags/tag85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70.xml" /><Relationship Id="rId11" Type="http://schemas.openxmlformats.org/officeDocument/2006/relationships/tags" Target="../tags/tag871.xml" /><Relationship Id="rId12" Type="http://schemas.openxmlformats.org/officeDocument/2006/relationships/tags" Target="../tags/tag872.xml" /><Relationship Id="rId13" Type="http://schemas.openxmlformats.org/officeDocument/2006/relationships/tags" Target="../tags/tag873.xml" /><Relationship Id="rId14" Type="http://schemas.openxmlformats.org/officeDocument/2006/relationships/tags" Target="../tags/tag874.xml" /><Relationship Id="rId15" Type="http://schemas.openxmlformats.org/officeDocument/2006/relationships/tags" Target="../tags/tag875.xml" /><Relationship Id="rId16" Type="http://schemas.openxmlformats.org/officeDocument/2006/relationships/tags" Target="../tags/tag876.xml" /><Relationship Id="rId17" Type="http://schemas.openxmlformats.org/officeDocument/2006/relationships/tags" Target="../tags/tag877.xml" /><Relationship Id="rId18" Type="http://schemas.openxmlformats.org/officeDocument/2006/relationships/tags" Target="../tags/tag878.xml" /><Relationship Id="rId19" Type="http://schemas.openxmlformats.org/officeDocument/2006/relationships/tags" Target="../tags/tag879.xml" /><Relationship Id="rId2" Type="http://schemas.openxmlformats.org/officeDocument/2006/relationships/tags" Target="../tags/tag862.xml" /><Relationship Id="rId3" Type="http://schemas.openxmlformats.org/officeDocument/2006/relationships/tags" Target="../tags/tag863.xml" /><Relationship Id="rId4" Type="http://schemas.openxmlformats.org/officeDocument/2006/relationships/tags" Target="../tags/tag864.xml" /><Relationship Id="rId5" Type="http://schemas.openxmlformats.org/officeDocument/2006/relationships/tags" Target="../tags/tag865.xml" /><Relationship Id="rId6" Type="http://schemas.openxmlformats.org/officeDocument/2006/relationships/tags" Target="../tags/tag866.xml" /><Relationship Id="rId7" Type="http://schemas.openxmlformats.org/officeDocument/2006/relationships/tags" Target="../tags/tag867.xml" /><Relationship Id="rId8" Type="http://schemas.openxmlformats.org/officeDocument/2006/relationships/tags" Target="../tags/tag868.xml" /><Relationship Id="rId9" Type="http://schemas.openxmlformats.org/officeDocument/2006/relationships/tags" Target="../tags/tag869.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88.xml" /><Relationship Id="rId11" Type="http://schemas.openxmlformats.org/officeDocument/2006/relationships/tags" Target="../tags/tag889.xml" /><Relationship Id="rId12" Type="http://schemas.openxmlformats.org/officeDocument/2006/relationships/tags" Target="../tags/tag890.xml" /><Relationship Id="rId2" Type="http://schemas.openxmlformats.org/officeDocument/2006/relationships/tags" Target="../tags/tag880.xml" /><Relationship Id="rId3" Type="http://schemas.openxmlformats.org/officeDocument/2006/relationships/tags" Target="../tags/tag881.xml" /><Relationship Id="rId4" Type="http://schemas.openxmlformats.org/officeDocument/2006/relationships/tags" Target="../tags/tag882.xml" /><Relationship Id="rId5" Type="http://schemas.openxmlformats.org/officeDocument/2006/relationships/tags" Target="../tags/tag883.xml" /><Relationship Id="rId6" Type="http://schemas.openxmlformats.org/officeDocument/2006/relationships/tags" Target="../tags/tag884.xml" /><Relationship Id="rId7" Type="http://schemas.openxmlformats.org/officeDocument/2006/relationships/tags" Target="../tags/tag885.xml" /><Relationship Id="rId8" Type="http://schemas.openxmlformats.org/officeDocument/2006/relationships/tags" Target="../tags/tag886.xml" /><Relationship Id="rId9" Type="http://schemas.openxmlformats.org/officeDocument/2006/relationships/tags" Target="../tags/tag887.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91.xml" /><Relationship Id="rId3" Type="http://schemas.openxmlformats.org/officeDocument/2006/relationships/tags" Target="../tags/tag892.xml" /><Relationship Id="rId4" Type="http://schemas.openxmlformats.org/officeDocument/2006/relationships/tags" Target="../tags/tag89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94.xml" /><Relationship Id="rId3" Type="http://schemas.openxmlformats.org/officeDocument/2006/relationships/tags" Target="../tags/tag895.xml" /><Relationship Id="rId4" Type="http://schemas.openxmlformats.org/officeDocument/2006/relationships/tags" Target="../tags/tag896.xml" /><Relationship Id="rId5" Type="http://schemas.openxmlformats.org/officeDocument/2006/relationships/tags" Target="../tags/tag897.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98.xml" /><Relationship Id="rId3" Type="http://schemas.openxmlformats.org/officeDocument/2006/relationships/tags" Target="../tags/tag899.xml" /><Relationship Id="rId4" Type="http://schemas.openxmlformats.org/officeDocument/2006/relationships/tags" Target="../tags/tag900.xml" /><Relationship Id="rId5" Type="http://schemas.openxmlformats.org/officeDocument/2006/relationships/tags" Target="../tags/tag901.xml" /><Relationship Id="rId6" Type="http://schemas.openxmlformats.org/officeDocument/2006/relationships/tags" Target="../tags/tag902.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911.xml" /><Relationship Id="rId11" Type="http://schemas.openxmlformats.org/officeDocument/2006/relationships/tags" Target="../tags/tag912.xml" /><Relationship Id="rId12" Type="http://schemas.openxmlformats.org/officeDocument/2006/relationships/tags" Target="../tags/tag913.xml" /><Relationship Id="rId13" Type="http://schemas.openxmlformats.org/officeDocument/2006/relationships/tags" Target="../tags/tag914.xml" /><Relationship Id="rId14" Type="http://schemas.openxmlformats.org/officeDocument/2006/relationships/tags" Target="../tags/tag915.xml" /><Relationship Id="rId15" Type="http://schemas.openxmlformats.org/officeDocument/2006/relationships/tags" Target="../tags/tag916.xml" /><Relationship Id="rId16" Type="http://schemas.openxmlformats.org/officeDocument/2006/relationships/tags" Target="../tags/tag917.xml" /><Relationship Id="rId17" Type="http://schemas.openxmlformats.org/officeDocument/2006/relationships/tags" Target="../tags/tag918.xml" /><Relationship Id="rId18" Type="http://schemas.openxmlformats.org/officeDocument/2006/relationships/tags" Target="../tags/tag919.xml" /><Relationship Id="rId19" Type="http://schemas.openxmlformats.org/officeDocument/2006/relationships/tags" Target="../tags/tag920.xml" /><Relationship Id="rId2" Type="http://schemas.openxmlformats.org/officeDocument/2006/relationships/tags" Target="../tags/tag903.xml" /><Relationship Id="rId3" Type="http://schemas.openxmlformats.org/officeDocument/2006/relationships/tags" Target="../tags/tag904.xml" /><Relationship Id="rId4" Type="http://schemas.openxmlformats.org/officeDocument/2006/relationships/tags" Target="../tags/tag905.xml" /><Relationship Id="rId5" Type="http://schemas.openxmlformats.org/officeDocument/2006/relationships/tags" Target="../tags/tag906.xml" /><Relationship Id="rId6" Type="http://schemas.openxmlformats.org/officeDocument/2006/relationships/tags" Target="../tags/tag907.xml" /><Relationship Id="rId7" Type="http://schemas.openxmlformats.org/officeDocument/2006/relationships/tags" Target="../tags/tag908.xml" /><Relationship Id="rId8" Type="http://schemas.openxmlformats.org/officeDocument/2006/relationships/tags" Target="../tags/tag909.xml" /><Relationship Id="rId9" Type="http://schemas.openxmlformats.org/officeDocument/2006/relationships/tags" Target="../tags/tag910.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101222044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7" name="矩形 20"/>
          <p:cNvSpPr/>
          <p:nvPr/>
        </p:nvSpPr>
        <p:spPr>
          <a:xfrm>
            <a:off x="0" y="-1143000"/>
            <a:ext cx="12192000" cy="554355"/>
          </a:xfrm>
          <a:prstGeom prst="rect">
            <a:avLst/>
          </a:prstGeom>
          <a:noFill/>
          <a:ln w="12700">
            <a:noFill/>
          </a:ln>
        </p:spPr>
        <p:txBody>
          <a:bodyPr lIns="0" tIns="0" rIns="0" bIns="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endParaRPr lang="zh-CN" altLang="en-US" sz="2665">
              <a:latin typeface="黑体" panose="02010609060101010101" pitchFamily="49" charset="-122"/>
            </a:endParaRPr>
          </a:p>
        </p:txBody>
      </p:sp>
      <p:sp>
        <p:nvSpPr>
          <p:cNvPr id="16389" name="TextBox 22"/>
          <p:cNvSpPr txBox="1"/>
          <p:nvPr/>
        </p:nvSpPr>
        <p:spPr>
          <a:xfrm>
            <a:off x="2489200" y="1515533"/>
            <a:ext cx="7332133" cy="867410"/>
          </a:xfrm>
          <a:prstGeom prst="rect">
            <a:avLst/>
          </a:prstGeom>
          <a:noFill/>
          <a:ln w="9525">
            <a:noFill/>
          </a:ln>
        </p:spPr>
        <p:txBody>
          <a:bodyPr>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zh-CN" altLang="en-US" sz="3735" b="0" u="none">
                <a:solidFill>
                  <a:schemeClr val="tx1"/>
                </a:solidFill>
                <a:latin typeface="方正姚体" panose="02010601030101010101" pitchFamily="2" charset="-122"/>
                <a:ea typeface="方正姚体" panose="02010601030101010101" pitchFamily="2" charset="-122"/>
              </a:rPr>
              <a:t>单元</a:t>
            </a:r>
            <a:r>
              <a:rPr lang="en-US" altLang="zh-CN" sz="3735" b="0" u="none">
                <a:solidFill>
                  <a:schemeClr val="tx1"/>
                </a:solidFill>
                <a:latin typeface="方正姚体" panose="02010601030101010101" pitchFamily="2" charset="-122"/>
                <a:ea typeface="方正姚体" panose="02010601030101010101" pitchFamily="2" charset="-122"/>
              </a:rPr>
              <a:t>3   </a:t>
            </a:r>
            <a:r>
              <a:rPr lang="zh-CN" altLang="en-US" sz="3735" b="0" u="none">
                <a:solidFill>
                  <a:schemeClr val="tx1"/>
                </a:solidFill>
                <a:latin typeface="方正姚体" panose="02010601030101010101" pitchFamily="2" charset="-122"/>
                <a:ea typeface="方正姚体" panose="02010601030101010101" pitchFamily="2" charset="-122"/>
              </a:rPr>
              <a:t>路由、</a:t>
            </a:r>
            <a:r>
              <a:rPr lang="en-US" altLang="zh-CN" sz="3735" b="0" u="none">
                <a:solidFill>
                  <a:schemeClr val="tx1"/>
                </a:solidFill>
                <a:latin typeface="方正姚体" panose="02010601030101010101" pitchFamily="2" charset="-122"/>
                <a:ea typeface="方正姚体" panose="02010601030101010101" pitchFamily="2" charset="-122"/>
              </a:rPr>
              <a:t>ACL</a:t>
            </a:r>
            <a:r>
              <a:rPr lang="zh-CN" altLang="en-US" sz="3735" b="0" u="none">
                <a:solidFill>
                  <a:schemeClr val="tx1"/>
                </a:solidFill>
                <a:latin typeface="方正姚体" panose="02010601030101010101" pitchFamily="2" charset="-122"/>
                <a:ea typeface="方正姚体" panose="02010601030101010101" pitchFamily="2" charset="-122"/>
              </a:rPr>
              <a:t>与</a:t>
            </a:r>
            <a:r>
              <a:rPr lang="en-US" altLang="zh-CN" sz="3735" b="0" u="none">
                <a:solidFill>
                  <a:schemeClr val="tx1"/>
                </a:solidFill>
                <a:latin typeface="方正姚体" panose="02010601030101010101" pitchFamily="2" charset="-122"/>
                <a:ea typeface="方正姚体" panose="02010601030101010101" pitchFamily="2" charset="-122"/>
              </a:rPr>
              <a:t>QoS</a:t>
            </a:r>
            <a:endParaRPr lang="zh-CN" altLang="en-US" sz="3735" b="0" u="none">
              <a:solidFill>
                <a:schemeClr val="tx1"/>
              </a:solidFill>
              <a:latin typeface="方正姚体" panose="02010601030101010101" pitchFamily="2" charset="-122"/>
              <a:ea typeface="方正姚体" panose="02010601030101010101" pitchFamily="2" charset="-122"/>
            </a:endParaRPr>
          </a:p>
        </p:txBody>
      </p:sp>
      <p:sp>
        <p:nvSpPr>
          <p:cNvPr id="16390" name="TextBox 23"/>
          <p:cNvSpPr txBox="1"/>
          <p:nvPr/>
        </p:nvSpPr>
        <p:spPr>
          <a:xfrm>
            <a:off x="2624667" y="3175000"/>
            <a:ext cx="7332133" cy="645795"/>
          </a:xfrm>
          <a:prstGeom prst="rect">
            <a:avLst/>
          </a:prstGeom>
          <a:noFill/>
          <a:ln w="9525">
            <a:noFill/>
          </a:ln>
        </p:spPr>
        <p:txBody>
          <a:bodyPr>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zh-CN" altLang="en-US" sz="2665" b="0" u="none">
                <a:solidFill>
                  <a:schemeClr val="tx1"/>
                </a:solidFill>
                <a:latin typeface="方正姚体" panose="02010601030101010101" pitchFamily="2" charset="-122"/>
                <a:ea typeface="方正姚体" panose="02010601030101010101" pitchFamily="2" charset="-122"/>
              </a:rPr>
              <a:t>通信技术教研室</a:t>
            </a:r>
            <a:endParaRPr lang="zh-CN" altLang="en-US" sz="2665" b="0" u="none">
              <a:solidFill>
                <a:schemeClr val="tx1"/>
              </a:solidFill>
              <a:latin typeface="方正姚体" panose="02010601030101010101" pitchFamily="2" charset="-122"/>
              <a:ea typeface="方正姚体" panose="02010601030101010101"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4"/>
          <p:cNvSpPr/>
          <p:nvPr/>
        </p:nvSpPr>
        <p:spPr>
          <a:xfrm>
            <a:off x="0" y="1983105"/>
            <a:ext cx="11423015" cy="912495"/>
          </a:xfrm>
          <a:prstGeom prst="rect">
            <a:avLst/>
          </a:prstGeom>
          <a:solidFill>
            <a:srgbClr val="E7EBF5">
              <a:alpha val="50195"/>
            </a:srgbClr>
          </a:solidFill>
          <a:ln w="12700">
            <a:noFill/>
          </a:ln>
        </p:spPr>
        <p:txBody>
          <a:bodyPr wrap="none" anchor="ctr" anchorCtr="0"/>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411" name="Rectangle 5"/>
          <p:cNvSpPr/>
          <p:nvPr/>
        </p:nvSpPr>
        <p:spPr>
          <a:xfrm>
            <a:off x="0" y="950595"/>
            <a:ext cx="11476355" cy="912495"/>
          </a:xfrm>
          <a:prstGeom prst="rect">
            <a:avLst/>
          </a:prstGeom>
          <a:solidFill>
            <a:srgbClr val="E7EBF5">
              <a:alpha val="50195"/>
            </a:srgbClr>
          </a:solidFill>
          <a:ln w="12700">
            <a:noFill/>
          </a:ln>
        </p:spPr>
        <p:txBody>
          <a:bodyPr wrap="none" anchor="ctr" anchorCtr="0"/>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66151" name="Rectangle 7"/>
          <p:cNvSpPr/>
          <p:nvPr/>
        </p:nvSpPr>
        <p:spPr>
          <a:xfrm>
            <a:off x="207433" y="1039389"/>
            <a:ext cx="11696700" cy="814705"/>
          </a:xfrm>
          <a:prstGeom prst="rect">
            <a:avLst/>
          </a:prstGeom>
          <a:noFill/>
          <a:ln w="12700">
            <a:noFill/>
          </a:ln>
        </p:spPr>
        <p:txBody>
          <a:bodyPr lIns="182033" tIns="182033" rIns="182033" bIns="182033" anchor="ctr" anchorCtr="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buClr>
                <a:srgbClr val="FF3300"/>
              </a:buClr>
              <a:buSzPct val="150000"/>
              <a:buFont typeface="Wingdings" panose="05000000000000000000" pitchFamily="2" charset="2"/>
              <a:buChar char="Ø"/>
            </a:pPr>
            <a:r>
              <a:rPr lang="zh-CN" altLang="en-US" sz="2935" u="none">
                <a:solidFill>
                  <a:schemeClr val="tx1"/>
                </a:solidFill>
                <a:latin typeface="Arial" pitchFamily="34" charset="0"/>
                <a:ea typeface="宋体" panose="02010600030101010101" pitchFamily="2" charset="-122"/>
                <a:hlinkClick action="ppaction://noaction"/>
              </a:rPr>
              <a:t> </a:t>
            </a:r>
            <a:r>
              <a:rPr lang="en-US" altLang="zh-CN" sz="2665" u="none">
                <a:solidFill>
                  <a:srgbClr val="003399"/>
                </a:solidFill>
                <a:latin typeface="Arial" pitchFamily="34" charset="0"/>
                <a:hlinkClick action="ppaction://noaction"/>
              </a:rPr>
              <a:t>3.1</a:t>
            </a:r>
            <a:r>
              <a:rPr lang="zh-CN" altLang="en-US" sz="2665" u="none">
                <a:solidFill>
                  <a:srgbClr val="003399"/>
                </a:solidFill>
                <a:latin typeface="Arial" pitchFamily="34" charset="0"/>
                <a:hlinkClick action="ppaction://noaction"/>
              </a:rPr>
              <a:t>路由选择与路由器的原理</a:t>
            </a:r>
            <a:endParaRPr lang="zh-CN" altLang="en-US" sz="2665" u="none">
              <a:solidFill>
                <a:srgbClr val="003399"/>
              </a:solidFill>
              <a:latin typeface="Arial" pitchFamily="34" charset="0"/>
            </a:endParaRPr>
          </a:p>
        </p:txBody>
      </p:sp>
      <p:sp>
        <p:nvSpPr>
          <p:cNvPr id="17413" name="Rectangle 9"/>
          <p:cNvSpPr/>
          <p:nvPr/>
        </p:nvSpPr>
        <p:spPr>
          <a:xfrm>
            <a:off x="0" y="3018155"/>
            <a:ext cx="11476355" cy="912495"/>
          </a:xfrm>
          <a:prstGeom prst="rect">
            <a:avLst/>
          </a:prstGeom>
          <a:solidFill>
            <a:srgbClr val="E7EBF5">
              <a:alpha val="50195"/>
            </a:srgbClr>
          </a:solidFill>
          <a:ln w="12700">
            <a:noFill/>
          </a:ln>
        </p:spPr>
        <p:txBody>
          <a:bodyPr wrap="none" anchor="ctr" anchorCtr="0"/>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66154" name="Rectangle 10"/>
          <p:cNvSpPr/>
          <p:nvPr/>
        </p:nvSpPr>
        <p:spPr>
          <a:xfrm>
            <a:off x="237067" y="2140056"/>
            <a:ext cx="11730567" cy="814705"/>
          </a:xfrm>
          <a:prstGeom prst="rect">
            <a:avLst/>
          </a:prstGeom>
          <a:noFill/>
          <a:ln w="12700">
            <a:noFill/>
          </a:ln>
        </p:spPr>
        <p:txBody>
          <a:bodyPr lIns="182033" tIns="182033" rIns="182033" bIns="182033" anchor="ctr" anchorCtr="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buClr>
                <a:srgbClr val="FF3300"/>
              </a:buClr>
              <a:buSzPct val="150000"/>
              <a:buFont typeface="Wingdings" panose="05000000000000000000" pitchFamily="2" charset="2"/>
              <a:buChar char="Ø"/>
            </a:pPr>
            <a:r>
              <a:rPr lang="zh-CN" altLang="en-US" sz="2935" u="none">
                <a:solidFill>
                  <a:schemeClr val="tx1"/>
                </a:solidFill>
                <a:latin typeface="Arial" pitchFamily="34" charset="0"/>
                <a:ea typeface="宋体" panose="02010600030101010101" pitchFamily="2" charset="-122"/>
              </a:rPr>
              <a:t> </a:t>
            </a:r>
            <a:r>
              <a:rPr lang="en-US" altLang="zh-CN" sz="2665" u="none">
                <a:solidFill>
                  <a:srgbClr val="003399"/>
                </a:solidFill>
                <a:latin typeface="Arial" pitchFamily="34" charset="0"/>
                <a:hlinkClick action="ppaction://noaction"/>
              </a:rPr>
              <a:t>3.2</a:t>
            </a:r>
            <a:r>
              <a:rPr lang="zh-CN" altLang="en-US" sz="2665" u="none">
                <a:solidFill>
                  <a:srgbClr val="003399"/>
                </a:solidFill>
                <a:latin typeface="Arial" pitchFamily="34" charset="0"/>
                <a:hlinkClick action="ppaction://noaction"/>
              </a:rPr>
              <a:t>路由协议与自治系统</a:t>
            </a:r>
            <a:endParaRPr lang="zh-CN" altLang="en-US" sz="2665" u="none">
              <a:solidFill>
                <a:srgbClr val="003399"/>
              </a:solidFill>
              <a:latin typeface="Arial" pitchFamily="34" charset="0"/>
            </a:endParaRPr>
          </a:p>
        </p:txBody>
      </p:sp>
      <p:sp>
        <p:nvSpPr>
          <p:cNvPr id="2566156" name="Text Box 12"/>
          <p:cNvSpPr txBox="1"/>
          <p:nvPr/>
        </p:nvSpPr>
        <p:spPr>
          <a:xfrm>
            <a:off x="237067" y="3175000"/>
            <a:ext cx="11616267" cy="666115"/>
          </a:xfrm>
          <a:prstGeom prst="rect">
            <a:avLst/>
          </a:prstGeom>
          <a:noFill/>
          <a:ln w="12700">
            <a:noFill/>
          </a:ln>
        </p:spPr>
        <p:txBody>
          <a:bodyPr>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buClr>
                <a:srgbClr val="FF3300"/>
              </a:buClr>
              <a:buSzPct val="125000"/>
              <a:buFont typeface="Wingdings" panose="05000000000000000000" pitchFamily="2" charset="2"/>
              <a:buChar char="Ø"/>
            </a:pPr>
            <a:r>
              <a:rPr lang="zh-CN" altLang="en-US" sz="3735" u="none">
                <a:solidFill>
                  <a:schemeClr val="tx1"/>
                </a:solidFill>
                <a:latin typeface="Arial" pitchFamily="34" charset="0"/>
                <a:ea typeface="宋体" panose="02010600030101010101" pitchFamily="2" charset="-122"/>
              </a:rPr>
              <a:t> </a:t>
            </a:r>
            <a:r>
              <a:rPr lang="en-US" altLang="zh-CN" sz="2665" u="none">
                <a:solidFill>
                  <a:srgbClr val="003399"/>
                </a:solidFill>
                <a:latin typeface="Arial" pitchFamily="34" charset="0"/>
              </a:rPr>
              <a:t>3</a:t>
            </a:r>
            <a:r>
              <a:rPr lang="en-US" altLang="zh-CN" sz="2665" u="none">
                <a:solidFill>
                  <a:srgbClr val="003399"/>
                </a:solidFill>
                <a:latin typeface="Arial" pitchFamily="34" charset="0"/>
                <a:hlinkClick action="ppaction://noaction"/>
              </a:rPr>
              <a:t>.3</a:t>
            </a:r>
            <a:r>
              <a:rPr lang="zh-CN" altLang="en-US" sz="2665" u="none">
                <a:solidFill>
                  <a:srgbClr val="003399"/>
                </a:solidFill>
                <a:latin typeface="Arial" pitchFamily="34" charset="0"/>
                <a:hlinkClick action="ppaction://noaction"/>
              </a:rPr>
              <a:t>路由信息协议</a:t>
            </a:r>
            <a:r>
              <a:rPr lang="en-US" altLang="zh-CN" sz="2665" u="none">
                <a:solidFill>
                  <a:srgbClr val="003399"/>
                </a:solidFill>
                <a:latin typeface="Arial" pitchFamily="34" charset="0"/>
                <a:hlinkClick action="ppaction://noaction"/>
              </a:rPr>
              <a:t>RIP</a:t>
            </a:r>
            <a:endParaRPr lang="en-US" altLang="zh-CN" sz="2665" b="0" u="none">
              <a:solidFill>
                <a:srgbClr val="003399"/>
              </a:solidFill>
              <a:latin typeface="Arial" pitchFamily="34" charset="0"/>
            </a:endParaRPr>
          </a:p>
        </p:txBody>
      </p:sp>
      <p:sp>
        <p:nvSpPr>
          <p:cNvPr id="2566158" name="Text Box 14"/>
          <p:cNvSpPr txBox="1"/>
          <p:nvPr/>
        </p:nvSpPr>
        <p:spPr>
          <a:xfrm>
            <a:off x="270933" y="4123267"/>
            <a:ext cx="11616267" cy="666115"/>
          </a:xfrm>
          <a:prstGeom prst="rect">
            <a:avLst/>
          </a:prstGeom>
          <a:noFill/>
          <a:ln w="12700">
            <a:noFill/>
          </a:ln>
        </p:spPr>
        <p:txBody>
          <a:bodyPr>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buClr>
                <a:srgbClr val="FF3300"/>
              </a:buClr>
              <a:buSzPct val="125000"/>
              <a:buFont typeface="Wingdings" panose="05000000000000000000" pitchFamily="2" charset="2"/>
              <a:buChar char="Ø"/>
            </a:pPr>
            <a:r>
              <a:rPr lang="zh-CN" altLang="en-US" sz="3735" u="none">
                <a:solidFill>
                  <a:schemeClr val="tx1"/>
                </a:solidFill>
                <a:latin typeface="Arial" pitchFamily="34" charset="0"/>
                <a:ea typeface="宋体" panose="02010600030101010101" pitchFamily="2" charset="-122"/>
              </a:rPr>
              <a:t> </a:t>
            </a:r>
            <a:r>
              <a:rPr lang="en-US" altLang="zh-CN" sz="2665" u="none">
                <a:solidFill>
                  <a:srgbClr val="003399"/>
                </a:solidFill>
                <a:latin typeface="Arial" pitchFamily="34" charset="0"/>
              </a:rPr>
              <a:t>3</a:t>
            </a:r>
            <a:r>
              <a:rPr lang="en-US" altLang="zh-CN" sz="2665" u="none">
                <a:solidFill>
                  <a:srgbClr val="003399"/>
                </a:solidFill>
                <a:latin typeface="Arial" pitchFamily="34" charset="0"/>
                <a:hlinkClick action="ppaction://noaction"/>
              </a:rPr>
              <a:t>.4OSPF</a:t>
            </a:r>
            <a:r>
              <a:rPr lang="zh-CN" altLang="en-US" sz="2665" u="none">
                <a:solidFill>
                  <a:srgbClr val="003399"/>
                </a:solidFill>
                <a:latin typeface="Arial" pitchFamily="34" charset="0"/>
                <a:hlinkClick action="ppaction://noaction"/>
              </a:rPr>
              <a:t>内部路由协议与</a:t>
            </a:r>
            <a:r>
              <a:rPr lang="en-US" altLang="zh-CN" sz="2665" u="none">
                <a:solidFill>
                  <a:srgbClr val="003399"/>
                </a:solidFill>
                <a:latin typeface="Arial" pitchFamily="34" charset="0"/>
                <a:hlinkClick action="ppaction://noaction"/>
              </a:rPr>
              <a:t>BGP</a:t>
            </a:r>
            <a:r>
              <a:rPr lang="zh-CN" altLang="en-US" sz="2665" u="none">
                <a:solidFill>
                  <a:srgbClr val="003399"/>
                </a:solidFill>
                <a:latin typeface="Arial" pitchFamily="34" charset="0"/>
                <a:hlinkClick action="ppaction://noaction"/>
              </a:rPr>
              <a:t>外部路由协议</a:t>
            </a:r>
            <a:endParaRPr lang="zh-CN" altLang="en-US" sz="2665" b="0" u="none">
              <a:solidFill>
                <a:srgbClr val="003399"/>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afterEffect">
                                  <p:stCondLst>
                                    <p:cond delay="0"/>
                                  </p:stCondLst>
                                  <p:childTnLst>
                                    <p:set>
                                      <p:cBhvr>
                                        <p:cTn id="6" dur="1" fill="hold">
                                          <p:stCondLst>
                                            <p:cond delay="0"/>
                                          </p:stCondLst>
                                        </p:cTn>
                                        <p:tgtEl>
                                          <p:spTgt spid="2566151"/>
                                        </p:tgtEl>
                                        <p:attrNameLst>
                                          <p:attrName>style.visibility</p:attrName>
                                        </p:attrNameLst>
                                      </p:cBhvr>
                                      <p:to>
                                        <p:strVal val="visible"/>
                                      </p:to>
                                    </p:set>
                                    <p:anim calcmode="lin" valueType="num">
                                      <p:cBhvr additive="base">
                                        <p:cTn id="7" dur="500" fill="hold"/>
                                        <p:tgtEl>
                                          <p:spTgt spid="2566151"/>
                                        </p:tgtEl>
                                        <p:attrNameLst>
                                          <p:attrName>ppt_x</p:attrName>
                                        </p:attrNameLst>
                                      </p:cBhvr>
                                      <p:tavLst>
                                        <p:tav tm="0">
                                          <p:val>
                                            <p:strVal val="0-#ppt_w/2"/>
                                          </p:val>
                                        </p:tav>
                                        <p:tav tm="100000">
                                          <p:val>
                                            <p:strVal val="#ppt_x"/>
                                          </p:val>
                                        </p:tav>
                                      </p:tavLst>
                                    </p:anim>
                                    <p:anim calcmode="lin" valueType="num">
                                      <p:cBhvr additive="base">
                                        <p:cTn id="8" dur="500" fill="hold"/>
                                        <p:tgtEl>
                                          <p:spTgt spid="256615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dur="500" fill="hold" grpId="0" nodeType="afterEffect">
                                  <p:stCondLst>
                                    <p:cond delay="0"/>
                                  </p:stCondLst>
                                  <p:childTnLst>
                                    <p:set>
                                      <p:cBhvr>
                                        <p:cTn id="11" dur="1" fill="hold">
                                          <p:stCondLst>
                                            <p:cond delay="0"/>
                                          </p:stCondLst>
                                        </p:cTn>
                                        <p:tgtEl>
                                          <p:spTgt spid="2566154"/>
                                        </p:tgtEl>
                                        <p:attrNameLst>
                                          <p:attrName>style.visibility</p:attrName>
                                        </p:attrNameLst>
                                      </p:cBhvr>
                                      <p:to>
                                        <p:strVal val="visible"/>
                                      </p:to>
                                    </p:set>
                                    <p:anim calcmode="lin" valueType="num">
                                      <p:cBhvr additive="base">
                                        <p:cTn id="12" dur="500" fill="hold"/>
                                        <p:tgtEl>
                                          <p:spTgt spid="2566154"/>
                                        </p:tgtEl>
                                        <p:attrNameLst>
                                          <p:attrName>ppt_x</p:attrName>
                                        </p:attrNameLst>
                                      </p:cBhvr>
                                      <p:tavLst>
                                        <p:tav tm="0">
                                          <p:val>
                                            <p:strVal val="0-#ppt_w/2"/>
                                          </p:val>
                                        </p:tav>
                                        <p:tav tm="100000">
                                          <p:val>
                                            <p:strVal val="#ppt_x"/>
                                          </p:val>
                                        </p:tav>
                                      </p:tavLst>
                                    </p:anim>
                                    <p:anim calcmode="lin" valueType="num">
                                      <p:cBhvr additive="base">
                                        <p:cTn id="13" dur="500" fill="hold"/>
                                        <p:tgtEl>
                                          <p:spTgt spid="2566154"/>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dur="500" fill="hold" grpId="0" nodeType="afterEffect">
                                  <p:stCondLst>
                                    <p:cond delay="0"/>
                                  </p:stCondLst>
                                  <p:childTnLst>
                                    <p:set>
                                      <p:cBhvr>
                                        <p:cTn id="16" dur="1" fill="hold">
                                          <p:stCondLst>
                                            <p:cond delay="0"/>
                                          </p:stCondLst>
                                        </p:cTn>
                                        <p:tgtEl>
                                          <p:spTgt spid="2566156"/>
                                        </p:tgtEl>
                                        <p:attrNameLst>
                                          <p:attrName>style.visibility</p:attrName>
                                        </p:attrNameLst>
                                      </p:cBhvr>
                                      <p:to>
                                        <p:strVal val="visible"/>
                                      </p:to>
                                    </p:set>
                                    <p:anim calcmode="lin" valueType="num">
                                      <p:cBhvr additive="base">
                                        <p:cTn id="17" dur="500" fill="hold"/>
                                        <p:tgtEl>
                                          <p:spTgt spid="2566156"/>
                                        </p:tgtEl>
                                        <p:attrNameLst>
                                          <p:attrName>ppt_x</p:attrName>
                                        </p:attrNameLst>
                                      </p:cBhvr>
                                      <p:tavLst>
                                        <p:tav tm="0">
                                          <p:val>
                                            <p:strVal val="0-#ppt_w/2"/>
                                          </p:val>
                                        </p:tav>
                                        <p:tav tm="100000">
                                          <p:val>
                                            <p:strVal val="#ppt_x"/>
                                          </p:val>
                                        </p:tav>
                                      </p:tavLst>
                                    </p:anim>
                                    <p:anim calcmode="lin" valueType="num">
                                      <p:cBhvr additive="base">
                                        <p:cTn id="18" dur="500" fill="hold"/>
                                        <p:tgtEl>
                                          <p:spTgt spid="2566156"/>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dur="500" fill="hold" grpId="0" nodeType="afterEffect">
                                  <p:stCondLst>
                                    <p:cond delay="0"/>
                                  </p:stCondLst>
                                  <p:childTnLst>
                                    <p:set>
                                      <p:cBhvr>
                                        <p:cTn id="21" dur="1" fill="hold">
                                          <p:stCondLst>
                                            <p:cond delay="0"/>
                                          </p:stCondLst>
                                        </p:cTn>
                                        <p:tgtEl>
                                          <p:spTgt spid="2566158"/>
                                        </p:tgtEl>
                                        <p:attrNameLst>
                                          <p:attrName>style.visibility</p:attrName>
                                        </p:attrNameLst>
                                      </p:cBhvr>
                                      <p:to>
                                        <p:strVal val="visible"/>
                                      </p:to>
                                    </p:set>
                                    <p:anim calcmode="lin" valueType="num">
                                      <p:cBhvr additive="base">
                                        <p:cTn id="22" dur="500" fill="hold"/>
                                        <p:tgtEl>
                                          <p:spTgt spid="2566158"/>
                                        </p:tgtEl>
                                        <p:attrNameLst>
                                          <p:attrName>ppt_x</p:attrName>
                                        </p:attrNameLst>
                                      </p:cBhvr>
                                      <p:tavLst>
                                        <p:tav tm="0">
                                          <p:val>
                                            <p:strVal val="0-#ppt_w/2"/>
                                          </p:val>
                                        </p:tav>
                                        <p:tav tm="100000">
                                          <p:val>
                                            <p:strVal val="#ppt_x"/>
                                          </p:val>
                                        </p:tav>
                                      </p:tavLst>
                                    </p:anim>
                                    <p:anim calcmode="lin" valueType="num">
                                      <p:cBhvr additive="base">
                                        <p:cTn id="23" dur="500" fill="hold"/>
                                        <p:tgtEl>
                                          <p:spTgt spid="25661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6151" grpId="0"/>
      <p:bldP spid="2566154" grpId="0"/>
      <p:bldP spid="2566156" grpId="0"/>
      <p:bldP spid="256615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6" name="直接连接符 25"/>
          <p:cNvCxnSpPr/>
          <p:nvPr>
            <p:custDataLst>
              <p:tags r:id="rId3"/>
            </p:custDataLst>
          </p:nvPr>
        </p:nvCxnSpPr>
        <p:spPr>
          <a:xfrm>
            <a:off x="2552951" y="3429000"/>
            <a:ext cx="7025940" cy="0"/>
          </a:xfrm>
          <a:prstGeom prst="line">
            <a:avLst/>
          </a:prstGeom>
          <a:ln w="6350">
            <a:gradFill flip="none" rotWithShape="1">
              <a:gsLst>
                <a:gs pos="0">
                  <a:schemeClr val="bg1">
                    <a:alpha val="0"/>
                  </a:schemeClr>
                </a:gs>
                <a:gs pos="34000">
                  <a:schemeClr val="accent1">
                    <a:lumMod val="75000"/>
                  </a:schemeClr>
                </a:gs>
                <a:gs pos="71000">
                  <a:schemeClr val="accent1">
                    <a:lumMod val="60000"/>
                    <a:lumOff val="40000"/>
                  </a:schemeClr>
                </a:gs>
                <a:gs pos="100000">
                  <a:schemeClr val="bg1">
                    <a:alpha val="0"/>
                  </a:schemeClr>
                </a:gs>
              </a:gsLst>
              <a:lin ang="0" scaled="1"/>
            </a:gradFill>
          </a:ln>
        </p:spPr>
        <p:style>
          <a:lnRef idx="1">
            <a:schemeClr val="accent1"/>
          </a:lnRef>
          <a:fillRef idx="0">
            <a:schemeClr val="accent1"/>
          </a:fillRef>
          <a:effectRef idx="0">
            <a:schemeClr val="accent1"/>
          </a:effectRef>
          <a:fontRef idx="minor">
            <a:schemeClr val="tx1"/>
          </a:fontRef>
        </p:style>
      </p:cxnSp>
      <p:sp>
        <p:nvSpPr>
          <p:cNvPr id="15" name="文本框 14"/>
          <p:cNvSpPr txBox="1"/>
          <p:nvPr>
            <p:custDataLst>
              <p:tags r:id="rId4"/>
            </p:custDataLst>
          </p:nvPr>
        </p:nvSpPr>
        <p:spPr>
          <a:xfrm>
            <a:off x="2369447" y="0"/>
            <a:ext cx="7453107" cy="3222853"/>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900" spc="150">
                <a:solidFill>
                  <a:schemeClr val="tx1">
                    <a:lumMod val="85000"/>
                    <a:lumOff val="15000"/>
                  </a:schemeClr>
                </a:solidFill>
                <a:latin typeface="Arial" pitchFamily="34" charset="0"/>
                <a:ea typeface="微软雅黑"/>
              </a:rPr>
              <a:t>在广域网中，最基本的通信设备是组成通信子网的路由器，路由器通过点到点的长距离链路互连，有多个输入和输出端口，主机通过点到点的链路与路由器相连．从一个源端到达目标端由许多条路径，那么如何选择一条最佳路径进行数据的传输呢？路由器的主要功能是对主机要传输的数据进行存储和转发，为此，就必须为其在众多的网络路径中选择一条最优路径，这就是路由选择．路由选择是路由器最主要的功能之一．</a:t>
            </a:r>
            <a:endParaRPr lang="zh-CN" altLang="en-US" sz="1900" spc="150">
              <a:solidFill>
                <a:schemeClr val="tx1">
                  <a:lumMod val="85000"/>
                  <a:lumOff val="15000"/>
                </a:schemeClr>
              </a:solidFill>
              <a:latin typeface="Arial" pitchFamily="34" charset="0"/>
              <a:ea typeface="微软雅黑"/>
            </a:endParaRPr>
          </a:p>
        </p:txBody>
      </p:sp>
      <p:sp>
        <p:nvSpPr>
          <p:cNvPr id="16" name="文本框 15"/>
          <p:cNvSpPr txBox="1"/>
          <p:nvPr>
            <p:custDataLst>
              <p:tags r:id="rId5"/>
            </p:custDataLst>
          </p:nvPr>
        </p:nvSpPr>
        <p:spPr>
          <a:xfrm>
            <a:off x="2369447" y="3635147"/>
            <a:ext cx="7453107" cy="3222853"/>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900" spc="150">
                <a:solidFill>
                  <a:schemeClr val="tx1">
                    <a:lumMod val="85000"/>
                    <a:lumOff val="15000"/>
                  </a:schemeClr>
                </a:solidFill>
                <a:latin typeface="Arial" pitchFamily="34" charset="0"/>
                <a:ea typeface="微软雅黑"/>
              </a:rPr>
              <a:t>路由选择</a:t>
            </a:r>
            <a:endParaRPr lang="zh-CN" altLang="en-US" sz="1900" spc="150">
              <a:solidFill>
                <a:schemeClr val="tx1">
                  <a:lumMod val="85000"/>
                  <a:lumOff val="15000"/>
                </a:schemeClr>
              </a:solidFill>
              <a:latin typeface="Arial" pitchFamily="34" charset="0"/>
              <a:ea typeface="微软雅黑"/>
            </a:endParaRPr>
          </a:p>
        </p:txBody>
      </p:sp>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（1）路由器的构成</a:t>
            </a:r>
            <a:endParaRPr lang="zh-CN" altLang="en-US" sz="3600">
              <a:solidFill>
                <a:schemeClr val="accent1"/>
              </a:solidFill>
            </a:endParaRPr>
          </a:p>
        </p:txBody>
      </p:sp>
      <p:cxnSp>
        <p:nvCxnSpPr>
          <p:cNvPr id="2" name="直接连接符 1"/>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1" name="Title 6"/>
          <p:cNvSpPr txBox="1"/>
          <p:nvPr>
            <p:custDataLst>
              <p:tags r:id="rId5"/>
            </p:custDataLst>
          </p:nvPr>
        </p:nvSpPr>
        <p:spPr>
          <a:xfrm>
            <a:off x="5009786" y="1686101"/>
            <a:ext cx="6750455" cy="4552597"/>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器是一种具有多个输入端口和多个输出端口的专用计算机，其任务是转发分组。也就是说，将路由器某个输入端口收到的分组，按照分组要去的目的网络，把该分组从路由器的某个合适的输出端口转发给下一跳路由器。下一跳路由器也按照这种方法处理分组，直到该分组到达终点为止。它负责数据报的分段功能，通过执行路由协议和路由算法实现路由表信息的交换和计算更新与维护</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0" lvl="0" indent="0" algn="l" fontAlgn="auto">
              <a:lnSpc>
                <a:spcPct val="120000"/>
              </a:lnSpc>
              <a:spcBef>
                <a:spcPct val="0"/>
              </a:spcBef>
              <a:spcAft>
                <a:spcPts val="800"/>
              </a:spcAft>
              <a:buSzTx/>
              <a:buNone/>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１．路由选择的基本概念</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0" lvl="0" indent="0" algn="l" fontAlgn="auto">
              <a:lnSpc>
                <a:spcPct val="120000"/>
              </a:lnSpc>
              <a:spcBef>
                <a:spcPct val="0"/>
              </a:spcBef>
              <a:spcAft>
                <a:spcPts val="800"/>
              </a:spcAft>
              <a:buSzTx/>
              <a:buNone/>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Cisco7202路由器</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pic>
        <p:nvPicPr>
          <p:cNvPr id="7" name="图片 6" descr="placingpictureplaceholder"/>
          <p:cNvPicPr>
            <a:picLocks noChangeAspect="1"/>
          </p:cNvPicPr>
          <p:nvPr>
            <p:custDataLst>
              <p:tags r:id="rId7"/>
            </p:custDataLst>
          </p:nvPr>
        </p:nvPicPr>
        <p:blipFill>
          <a:blip r:embed="rId6"/>
          <a:stretch>
            <a:fillRect/>
          </a:stretch>
        </p:blipFill>
        <p:spPr>
          <a:xfrm>
            <a:off x="2820159" y="4414306"/>
            <a:ext cx="1875652" cy="1547194"/>
          </a:xfrm>
          <a:prstGeom prst="rect">
            <a:avLst/>
          </a:prstGeom>
        </p:spPr>
      </p:pic>
      <p:pic>
        <p:nvPicPr>
          <p:cNvPr id="8" name="图片 7" descr="placingpictureplaceholder"/>
          <p:cNvPicPr>
            <a:picLocks noChangeAspect="1"/>
          </p:cNvPicPr>
          <p:nvPr>
            <p:custDataLst>
              <p:tags r:id="rId9"/>
            </p:custDataLst>
          </p:nvPr>
        </p:nvPicPr>
        <p:blipFill>
          <a:blip r:embed="rId8"/>
          <a:stretch>
            <a:fillRect/>
          </a:stretch>
        </p:blipFill>
        <p:spPr>
          <a:xfrm>
            <a:off x="457160" y="1940020"/>
            <a:ext cx="4238651" cy="2376170"/>
          </a:xfrm>
          <a:prstGeom prst="rect">
            <a:avLst/>
          </a:prstGeom>
        </p:spPr>
      </p:pic>
      <p:pic>
        <p:nvPicPr>
          <p:cNvPr id="10" name="图片 9" descr="placingpictureplaceholder"/>
          <p:cNvPicPr>
            <a:picLocks noChangeAspect="1"/>
          </p:cNvPicPr>
          <p:nvPr>
            <p:custDataLst>
              <p:tags r:id="rId11"/>
            </p:custDataLst>
          </p:nvPr>
        </p:nvPicPr>
        <p:blipFill>
          <a:blip r:embed="rId10"/>
          <a:stretch>
            <a:fillRect/>
          </a:stretch>
        </p:blipFill>
        <p:spPr>
          <a:xfrm>
            <a:off x="457160" y="4414306"/>
            <a:ext cx="2264883" cy="1547194"/>
          </a:xfrm>
          <a:prstGeom prst="rect">
            <a:avLst/>
          </a:prstGeom>
        </p:spPr>
      </p:pic>
      <p:sp>
        <p:nvSpPr>
          <p:cNvPr id="3" name="Text Box 11"/>
          <p:cNvSpPr txBox="1"/>
          <p:nvPr>
            <p:custDataLst>
              <p:tags r:id="rId12"/>
            </p:custDataLst>
          </p:nvPr>
        </p:nvSpPr>
        <p:spPr>
          <a:xfrm>
            <a:off x="778933" y="6985000"/>
            <a:ext cx="2997200" cy="554355"/>
          </a:xfrm>
          <a:prstGeom prst="rect">
            <a:avLst/>
          </a:prstGeom>
          <a:noFill/>
          <a:ln w="12700">
            <a:noFill/>
          </a:ln>
        </p:spPr>
        <p:txBody>
          <a:bodyPr lIns="0" tIns="0" rIns="0" bIns="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en-US" altLang="zh-CN" sz="2665">
                <a:solidFill>
                  <a:schemeClr val="tx1"/>
                </a:solidFill>
                <a:latin typeface="黑体" panose="02010609060101010101" pitchFamily="49" charset="-122"/>
              </a:rPr>
              <a:t>Cisco7606</a:t>
            </a:r>
            <a:r>
              <a:rPr lang="zh-CN" altLang="en-US" sz="2665">
                <a:solidFill>
                  <a:schemeClr val="tx1"/>
                </a:solidFill>
                <a:latin typeface="黑体" panose="02010609060101010101" pitchFamily="49" charset="-122"/>
              </a:rPr>
              <a:t>路由器</a:t>
            </a:r>
            <a:endParaRPr lang="zh-CN" altLang="en-US" sz="2665">
              <a:solidFill>
                <a:schemeClr val="tx1"/>
              </a:solidFill>
              <a:latin typeface="黑体" panose="02010609060101010101" pitchFamily="49" charset="-122"/>
            </a:endParaRPr>
          </a:p>
        </p:txBody>
      </p:sp>
      <p:sp>
        <p:nvSpPr>
          <p:cNvPr id="4" name="Text Box 13"/>
          <p:cNvSpPr txBox="1"/>
          <p:nvPr>
            <p:custDataLst>
              <p:tags r:id="rId13"/>
            </p:custDataLst>
          </p:nvPr>
        </p:nvSpPr>
        <p:spPr>
          <a:xfrm>
            <a:off x="4555067" y="6883400"/>
            <a:ext cx="2997200" cy="554355"/>
          </a:xfrm>
          <a:prstGeom prst="rect">
            <a:avLst/>
          </a:prstGeom>
          <a:noFill/>
          <a:ln w="12700">
            <a:noFill/>
          </a:ln>
        </p:spPr>
        <p:txBody>
          <a:bodyPr lIns="0" tIns="0" rIns="0" bIns="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en-US" altLang="zh-CN" sz="2665">
                <a:solidFill>
                  <a:schemeClr val="tx1"/>
                </a:solidFill>
                <a:latin typeface="黑体" panose="02010609060101010101" pitchFamily="49" charset="-122"/>
              </a:rPr>
              <a:t>Cisco7600</a:t>
            </a:r>
            <a:r>
              <a:rPr lang="zh-CN" altLang="en-US" sz="2665">
                <a:solidFill>
                  <a:schemeClr val="tx1"/>
                </a:solidFill>
                <a:latin typeface="黑体" panose="02010609060101010101" pitchFamily="49" charset="-122"/>
              </a:rPr>
              <a:t>路由器</a:t>
            </a:r>
            <a:endParaRPr lang="zh-CN" altLang="en-US" sz="2665">
              <a:solidFill>
                <a:schemeClr val="tx1"/>
              </a:solidFill>
              <a:latin typeface="黑体" panose="02010609060101010101" pitchFamily="49" charset="-122"/>
            </a:endParaRPr>
          </a:p>
        </p:txBody>
      </p:sp>
    </p:spTree>
    <p:custDataLst>
      <p:tags r:id="rId1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en-US" altLang="zh-CN" sz="3600">
                <a:solidFill>
                  <a:schemeClr val="accent1"/>
                </a:solidFill>
              </a:rPr>
              <a:t>(1)路由器的构成</a:t>
            </a:r>
            <a:endParaRPr lang="en-US" altLang="zh-CN" sz="3600">
              <a:solidFill>
                <a:schemeClr val="accent1"/>
              </a:solidFill>
            </a:endParaRPr>
          </a:p>
        </p:txBody>
      </p:sp>
      <p:cxnSp>
        <p:nvCxnSpPr>
          <p:cNvPr id="2" name="直接连接符 1"/>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Rectangle 2"/>
          <p:cNvSpPr/>
          <p:nvPr>
            <p:custDataLst>
              <p:tags r:id="rId5"/>
            </p:custDataLst>
          </p:nvPr>
        </p:nvSpPr>
        <p:spPr>
          <a:xfrm>
            <a:off x="6451167" y="5968925"/>
            <a:ext cx="174087" cy="106048"/>
          </a:xfrm>
          <a:prstGeom prst="rect">
            <a:avLst/>
          </a:prstGeom>
          <a:solidFill>
            <a:schemeClr val="lt1">
              <a:lumMod val="95000"/>
            </a:schemeClr>
          </a:solidFill>
          <a:ln w="12700">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4" name="Text Box 3"/>
          <p:cNvSpPr txBox="1"/>
          <p:nvPr>
            <p:custDataLst>
              <p:tags r:id="rId6"/>
            </p:custDataLst>
          </p:nvPr>
        </p:nvSpPr>
        <p:spPr>
          <a:xfrm>
            <a:off x="2874288" y="2085797"/>
            <a:ext cx="6430773" cy="307993"/>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lnSpc>
                <a:spcPct val="125000"/>
              </a:lnSpc>
              <a:buClr>
                <a:srgbClr val="FF0000"/>
              </a:buClr>
              <a:buFont typeface="Wingdings" panose="05000000000000000000" pitchFamily="2" charset="2"/>
            </a:pPr>
            <a:r>
              <a:rPr lang="zh-CN" altLang="en-US" sz="2665" b="0" u="none">
                <a:solidFill>
                  <a:schemeClr val="tx1"/>
                </a:solidFill>
                <a:latin typeface="Arial" pitchFamily="34" charset="0"/>
              </a:rPr>
              <a:t>        </a:t>
            </a:r>
            <a:endParaRPr lang="zh-CN" altLang="en-US" sz="2665" b="0" u="none">
              <a:solidFill>
                <a:schemeClr val="tx1"/>
              </a:solidFill>
              <a:latin typeface="Arial" pitchFamily="34" charset="0"/>
            </a:endParaRPr>
          </a:p>
        </p:txBody>
      </p:sp>
      <p:sp>
        <p:nvSpPr>
          <p:cNvPr id="5" name="Text Box 5"/>
          <p:cNvSpPr txBox="1"/>
          <p:nvPr>
            <p:custDataLst>
              <p:tags r:id="rId7"/>
            </p:custDataLst>
          </p:nvPr>
        </p:nvSpPr>
        <p:spPr>
          <a:xfrm>
            <a:off x="2684028" y="1656989"/>
            <a:ext cx="6202461" cy="250202"/>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en-US" altLang="zh-CN" sz="2665" u="none">
                <a:solidFill>
                  <a:schemeClr val="tx1"/>
                </a:solidFill>
                <a:latin typeface="Arial" pitchFamily="34" charset="0"/>
              </a:rPr>
              <a:t>   </a:t>
            </a:r>
            <a:r>
              <a:rPr lang="zh-CN" altLang="en-US" sz="2665" u="none">
                <a:solidFill>
                  <a:schemeClr val="tx1"/>
                </a:solidFill>
                <a:latin typeface="黑体" panose="02010609060101010101" pitchFamily="49" charset="-122"/>
              </a:rPr>
              <a:t>１．路由选择的基本概念</a:t>
            </a:r>
            <a:endParaRPr lang="zh-CN" altLang="en-US" sz="2665" u="none">
              <a:solidFill>
                <a:schemeClr val="tx1"/>
              </a:solidFill>
              <a:latin typeface="黑体" panose="02010609060101010101" pitchFamily="49" charset="-122"/>
            </a:endParaRPr>
          </a:p>
        </p:txBody>
      </p:sp>
      <p:sp>
        <p:nvSpPr>
          <p:cNvPr id="6" name="Rectangle 6"/>
          <p:cNvSpPr/>
          <p:nvPr>
            <p:custDataLst>
              <p:tags r:id="rId8"/>
            </p:custDataLst>
          </p:nvPr>
        </p:nvSpPr>
        <p:spPr>
          <a:xfrm>
            <a:off x="2760132" y="2015640"/>
            <a:ext cx="3082205" cy="422138"/>
          </a:xfrm>
          <a:prstGeom prst="rect">
            <a:avLst/>
          </a:prstGeom>
          <a:solidFill>
            <a:srgbClr val="E7EBF5">
              <a:alpha val="50195"/>
            </a:srgbClr>
          </a:solidFill>
          <a:ln w="12700">
            <a:noFill/>
          </a:ln>
        </p:spPr>
        <p:txBody>
          <a:bodyPr wrap="none" anchor="ctr" anchorCtr="0">
            <a:normAutofit fontScale="90000" lnSpcReduction="2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页脚占位符 4"/>
          <p:cNvSpPr txBox="1">
            <a:spLocks noGrp="1"/>
          </p:cNvSpPr>
          <p:nvPr>
            <p:custDataLst>
              <p:tags r:id="rId9"/>
            </p:custDataLst>
          </p:nvPr>
        </p:nvSpPr>
        <p:spPr>
          <a:xfrm>
            <a:off x="7364413" y="6015242"/>
            <a:ext cx="2168959" cy="255910"/>
          </a:xfrm>
          <a:prstGeom prst="rect">
            <a:avLst/>
          </a:prstGeom>
          <a:noFill/>
          <a:ln w="9525">
            <a:noFill/>
          </a:ln>
        </p:spPr>
        <p:txBody>
          <a:bodyPr anchor="b" anchorCtr="0">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pPr>
            <a:r>
              <a:rPr lang="zh-CN" altLang="en-US" sz="2135" b="0" u="none">
                <a:solidFill>
                  <a:schemeClr val="tx1"/>
                </a:solidFill>
                <a:latin typeface="Tahoma" panose="020b0604030504040204" pitchFamily="34" charset="0"/>
                <a:ea typeface="宋体" panose="02010600030101010101" pitchFamily="2" charset="-122"/>
              </a:rPr>
              <a:t>课件制作人：谢希仁 谢钧</a:t>
            </a:r>
            <a:endParaRPr lang="zh-CN" altLang="en-US" sz="2135" b="0" u="none">
              <a:solidFill>
                <a:schemeClr val="tx1"/>
              </a:solidFill>
              <a:latin typeface="Tahoma" panose="020b0604030504040204" pitchFamily="34" charset="0"/>
              <a:ea typeface="宋体" panose="02010600030101010101" pitchFamily="2" charset="-122"/>
            </a:endParaRPr>
          </a:p>
        </p:txBody>
      </p:sp>
      <p:sp>
        <p:nvSpPr>
          <p:cNvPr id="8" name="Rectangle 60"/>
          <p:cNvSpPr/>
          <p:nvPr>
            <p:custDataLst>
              <p:tags r:id="rId10"/>
            </p:custDataLst>
          </p:nvPr>
        </p:nvSpPr>
        <p:spPr>
          <a:xfrm>
            <a:off x="2684028" y="3937056"/>
            <a:ext cx="6849344" cy="2041820"/>
          </a:xfrm>
          <a:prstGeom prst="rect">
            <a:avLst/>
          </a:prstGeom>
          <a:solidFill>
            <a:srgbClr val="FFCC66"/>
          </a:solidFill>
          <a:ln w="9525">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9" name="Rectangle 3"/>
          <p:cNvSpPr>
            <a:spLocks noChangeArrowheads="1"/>
          </p:cNvSpPr>
          <p:nvPr>
            <p:custDataLst>
              <p:tags r:id="rId11"/>
            </p:custDataLst>
          </p:nvPr>
        </p:nvSpPr>
        <p:spPr bwMode="auto">
          <a:xfrm>
            <a:off x="4828015" y="2486067"/>
            <a:ext cx="1796763" cy="1216007"/>
          </a:xfrm>
          <a:prstGeom prst="rect">
            <a:avLst/>
          </a:prstGeom>
          <a:solidFill>
            <a:srgbClr val="FFFF99"/>
          </a:solidFill>
          <a:ln w="12700">
            <a:solidFill>
              <a:schemeClr val="tx1"/>
            </a:solidFill>
            <a:miter lim="800000"/>
          </a:ln>
          <a:effectLst>
            <a:outerShdw dist="53882" dir="2700000" algn="ctr" rotWithShape="0">
              <a:schemeClr val="bg2"/>
            </a:outerShdw>
          </a:effectLst>
        </p:spPr>
        <p:txBody>
          <a:bodyPr wrap="none"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endParaRPr kumimoji="1" lang="zh-CN" altLang="zh-CN" sz="2135" b="0" i="0" u="none" strike="noStrike" kern="1200" cap="none" spc="0" normalizeH="0" baseline="0" noProof="0">
              <a:ln>
                <a:noFill/>
              </a:ln>
              <a:solidFill>
                <a:srgbClr val="333399"/>
              </a:solidFill>
              <a:effectLst/>
              <a:uLnTx/>
              <a:uFillTx/>
              <a:latin typeface="Arial" pitchFamily="34" charset="0"/>
              <a:ea typeface="黑体" panose="02010609060101010101" pitchFamily="49" charset="-122"/>
              <a:cs typeface="+mn-cs"/>
            </a:endParaRPr>
          </a:p>
        </p:txBody>
      </p:sp>
      <p:sp>
        <p:nvSpPr>
          <p:cNvPr id="10" name="Line 5"/>
          <p:cNvSpPr/>
          <p:nvPr/>
        </p:nvSpPr>
        <p:spPr>
          <a:xfrm flipH="1">
            <a:off x="8859140" y="2440880"/>
            <a:ext cx="0" cy="1463810"/>
          </a:xfrm>
          <a:prstGeom prst="line">
            <a:avLst/>
          </a:prstGeom>
          <a:ln w="28575" cap="flat" cmpd="sng">
            <a:solidFill>
              <a:srgbClr val="333399"/>
            </a:solidFill>
            <a:prstDash val="solid"/>
            <a:headEnd type="triangle" w="med" len="lg"/>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1" name="Text Box 6"/>
          <p:cNvSpPr txBox="1"/>
          <p:nvPr>
            <p:custDataLst>
              <p:tags r:id="rId12"/>
            </p:custDataLst>
          </p:nvPr>
        </p:nvSpPr>
        <p:spPr>
          <a:xfrm>
            <a:off x="8521429" y="2985498"/>
            <a:ext cx="408107" cy="384205"/>
          </a:xfrm>
          <a:prstGeom prst="rect">
            <a:avLst/>
          </a:prstGeom>
          <a:solidFill>
            <a:schemeClr val="lt1">
              <a:lumMod val="95000"/>
            </a:schemeClr>
          </a:solid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90000"/>
              </a:lnSpc>
              <a:spcBef>
                <a:spcPct val="0"/>
              </a:spcBef>
            </a:pPr>
            <a:r>
              <a:rPr lang="zh-CN" altLang="en-US" sz="2135" b="0" u="none">
                <a:solidFill>
                  <a:srgbClr val="000000"/>
                </a:solidFill>
                <a:latin typeface="Arial" pitchFamily="34" charset="0"/>
              </a:rPr>
              <a:t>路由</a:t>
            </a:r>
            <a:endParaRPr lang="zh-CN" altLang="en-US" sz="2135" b="0" u="none">
              <a:solidFill>
                <a:srgbClr val="000000"/>
              </a:solidFill>
              <a:latin typeface="Arial" pitchFamily="34" charset="0"/>
            </a:endParaRPr>
          </a:p>
          <a:p>
            <a:pPr>
              <a:lnSpc>
                <a:spcPct val="90000"/>
              </a:lnSpc>
              <a:spcBef>
                <a:spcPct val="0"/>
              </a:spcBef>
            </a:pPr>
            <a:r>
              <a:rPr lang="zh-CN" altLang="en-US" sz="2135" b="0" u="none">
                <a:solidFill>
                  <a:srgbClr val="000000"/>
                </a:solidFill>
                <a:latin typeface="Arial" pitchFamily="34" charset="0"/>
              </a:rPr>
              <a:t>选择</a:t>
            </a:r>
            <a:endParaRPr lang="zh-CN" altLang="en-US" sz="2135" b="0" u="none">
              <a:solidFill>
                <a:srgbClr val="000000"/>
              </a:solidFill>
              <a:latin typeface="Arial" pitchFamily="34" charset="0"/>
            </a:endParaRPr>
          </a:p>
        </p:txBody>
      </p:sp>
      <p:sp>
        <p:nvSpPr>
          <p:cNvPr id="12" name="Text Box 7"/>
          <p:cNvSpPr txBox="1"/>
          <p:nvPr/>
        </p:nvSpPr>
        <p:spPr>
          <a:xfrm>
            <a:off x="4868446" y="2448014"/>
            <a:ext cx="1171523" cy="2361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路由选择处理机</a:t>
            </a:r>
            <a:endParaRPr lang="zh-CN" altLang="en-US" sz="2135" b="0" u="none">
              <a:solidFill>
                <a:srgbClr val="000000"/>
              </a:solidFill>
              <a:latin typeface="Arial" pitchFamily="34" charset="0"/>
            </a:endParaRPr>
          </a:p>
        </p:txBody>
      </p:sp>
      <p:sp>
        <p:nvSpPr>
          <p:cNvPr id="13" name="Line 8"/>
          <p:cNvSpPr/>
          <p:nvPr>
            <p:custDataLst>
              <p:tags r:id="rId13"/>
            </p:custDataLst>
          </p:nvPr>
        </p:nvSpPr>
        <p:spPr>
          <a:xfrm flipH="1">
            <a:off x="5725802" y="3060413"/>
            <a:ext cx="0" cy="177179"/>
          </a:xfrm>
          <a:prstGeom prst="line">
            <a:avLst/>
          </a:prstGeom>
          <a:ln w="28575" cap="flat" cmpd="sng">
            <a:solidFill>
              <a:schemeClr val="tx1"/>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 name="Rectangle 9"/>
          <p:cNvSpPr>
            <a:spLocks noChangeArrowheads="1"/>
          </p:cNvSpPr>
          <p:nvPr>
            <p:custDataLst>
              <p:tags r:id="rId14"/>
            </p:custDataLst>
          </p:nvPr>
        </p:nvSpPr>
        <p:spPr bwMode="auto">
          <a:xfrm>
            <a:off x="5088433" y="2840425"/>
            <a:ext cx="1274739" cy="292524"/>
          </a:xfrm>
          <a:prstGeom prst="rect">
            <a:avLst/>
          </a:prstGeom>
          <a:solidFill>
            <a:srgbClr val="FFCC66"/>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rPr>
              <a:t>路由选择协议</a:t>
            </a:r>
            <a:endPar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endParaRPr>
          </a:p>
        </p:txBody>
      </p:sp>
      <p:sp>
        <p:nvSpPr>
          <p:cNvPr id="15" name="Rectangle 10"/>
          <p:cNvSpPr>
            <a:spLocks noChangeArrowheads="1"/>
          </p:cNvSpPr>
          <p:nvPr>
            <p:custDataLst>
              <p:tags r:id="rId15"/>
            </p:custDataLst>
          </p:nvPr>
        </p:nvSpPr>
        <p:spPr bwMode="auto">
          <a:xfrm>
            <a:off x="5291773" y="3239970"/>
            <a:ext cx="869248" cy="328922"/>
          </a:xfrm>
          <a:prstGeom prst="rect">
            <a:avLst/>
          </a:prstGeom>
          <a:solidFill>
            <a:srgbClr val="99FF33"/>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rPr>
              <a:t>路由表</a:t>
            </a:r>
            <a:endPar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endParaRPr>
          </a:p>
        </p:txBody>
      </p:sp>
      <p:sp>
        <p:nvSpPr>
          <p:cNvPr id="16" name="Rectangle 11"/>
          <p:cNvSpPr/>
          <p:nvPr>
            <p:custDataLst>
              <p:tags r:id="rId16"/>
            </p:custDataLst>
          </p:nvPr>
        </p:nvSpPr>
        <p:spPr>
          <a:xfrm>
            <a:off x="2972985" y="4201041"/>
            <a:ext cx="1738497" cy="563178"/>
          </a:xfrm>
          <a:prstGeom prst="rect">
            <a:avLst/>
          </a:prstGeom>
          <a:solidFill>
            <a:srgbClr val="CCECFF"/>
          </a:solidFill>
          <a:ln w="38100" cap="flat" cmpd="dbl">
            <a:solidFill>
              <a:schemeClr val="tx1"/>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17" name="Rectangle 12"/>
          <p:cNvSpPr>
            <a:spLocks noChangeArrowheads="1"/>
          </p:cNvSpPr>
          <p:nvPr>
            <p:custDataLst>
              <p:tags r:id="rId17"/>
            </p:custDataLst>
          </p:nvPr>
        </p:nvSpPr>
        <p:spPr bwMode="auto">
          <a:xfrm>
            <a:off x="4247724" y="4323520"/>
            <a:ext cx="349602" cy="315841"/>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3</a:t>
            </a:r>
            <a:endParaRPr lang="en-US" altLang="zh-CN" sz="2135" b="0" u="none">
              <a:solidFill>
                <a:srgbClr val="000000"/>
              </a:solidFill>
              <a:latin typeface="Arial" pitchFamily="34" charset="0"/>
            </a:endParaRPr>
          </a:p>
        </p:txBody>
      </p:sp>
      <p:sp>
        <p:nvSpPr>
          <p:cNvPr id="18" name="Line 13"/>
          <p:cNvSpPr/>
          <p:nvPr/>
        </p:nvSpPr>
        <p:spPr>
          <a:xfrm flipV="1">
            <a:off x="2858830" y="4472161"/>
            <a:ext cx="266363"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9" name="Line 14"/>
          <p:cNvSpPr/>
          <p:nvPr/>
        </p:nvSpPr>
        <p:spPr>
          <a:xfrm>
            <a:off x="3436743" y="4472161"/>
            <a:ext cx="233068"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0" name="Line 15"/>
          <p:cNvSpPr/>
          <p:nvPr/>
        </p:nvSpPr>
        <p:spPr>
          <a:xfrm>
            <a:off x="4017034" y="4472161"/>
            <a:ext cx="230690"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1" name="Line 16"/>
          <p:cNvSpPr/>
          <p:nvPr/>
        </p:nvSpPr>
        <p:spPr>
          <a:xfrm>
            <a:off x="4597326" y="4472161"/>
            <a:ext cx="230690"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2" name="Text Box 17"/>
          <p:cNvSpPr txBox="1"/>
          <p:nvPr/>
        </p:nvSpPr>
        <p:spPr>
          <a:xfrm>
            <a:off x="3436743" y="3909706"/>
            <a:ext cx="713473" cy="2361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输入端口</a:t>
            </a:r>
            <a:endParaRPr lang="zh-CN" altLang="en-US" sz="2135" b="0" u="none">
              <a:solidFill>
                <a:srgbClr val="000000"/>
              </a:solidFill>
              <a:latin typeface="Arial" pitchFamily="34" charset="0"/>
            </a:endParaRPr>
          </a:p>
        </p:txBody>
      </p:sp>
      <p:sp>
        <p:nvSpPr>
          <p:cNvPr id="23" name="Rectangle 18"/>
          <p:cNvSpPr/>
          <p:nvPr>
            <p:custDataLst>
              <p:tags r:id="rId18"/>
            </p:custDataLst>
          </p:nvPr>
        </p:nvSpPr>
        <p:spPr>
          <a:xfrm>
            <a:off x="2972985" y="5438712"/>
            <a:ext cx="1738497" cy="582929"/>
          </a:xfrm>
          <a:prstGeom prst="rect">
            <a:avLst/>
          </a:prstGeom>
          <a:solidFill>
            <a:srgbClr val="CCECFF"/>
          </a:solidFill>
          <a:ln w="38100" cap="flat" cmpd="dbl">
            <a:solidFill>
              <a:schemeClr val="tx1"/>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24" name="Rectangle 19"/>
          <p:cNvSpPr>
            <a:spLocks noChangeArrowheads="1"/>
          </p:cNvSpPr>
          <p:nvPr>
            <p:custDataLst>
              <p:tags r:id="rId19"/>
            </p:custDataLst>
          </p:nvPr>
        </p:nvSpPr>
        <p:spPr bwMode="auto">
          <a:xfrm>
            <a:off x="4247724" y="5561191"/>
            <a:ext cx="349602" cy="317031"/>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3</a:t>
            </a:r>
            <a:endParaRPr lang="en-US" altLang="zh-CN" sz="2135" b="0" u="none">
              <a:solidFill>
                <a:srgbClr val="000000"/>
              </a:solidFill>
              <a:latin typeface="Arial" pitchFamily="34" charset="0"/>
            </a:endParaRPr>
          </a:p>
        </p:txBody>
      </p:sp>
      <p:sp>
        <p:nvSpPr>
          <p:cNvPr id="25" name="Line 20"/>
          <p:cNvSpPr/>
          <p:nvPr/>
        </p:nvSpPr>
        <p:spPr>
          <a:xfrm flipV="1">
            <a:off x="2858830" y="5709832"/>
            <a:ext cx="266363"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6" name="Line 21"/>
          <p:cNvSpPr/>
          <p:nvPr/>
        </p:nvSpPr>
        <p:spPr>
          <a:xfrm>
            <a:off x="3436743" y="5709832"/>
            <a:ext cx="233068"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7" name="Line 22"/>
          <p:cNvSpPr/>
          <p:nvPr/>
        </p:nvSpPr>
        <p:spPr>
          <a:xfrm>
            <a:off x="4017034" y="5709832"/>
            <a:ext cx="230690"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8" name="Line 23"/>
          <p:cNvSpPr/>
          <p:nvPr/>
        </p:nvSpPr>
        <p:spPr>
          <a:xfrm>
            <a:off x="4597326" y="5709832"/>
            <a:ext cx="230690"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9" name="Rectangle 24"/>
          <p:cNvSpPr>
            <a:spLocks noChangeArrowheads="1"/>
          </p:cNvSpPr>
          <p:nvPr>
            <p:custDataLst>
              <p:tags r:id="rId20"/>
            </p:custDataLst>
          </p:nvPr>
        </p:nvSpPr>
        <p:spPr bwMode="auto">
          <a:xfrm>
            <a:off x="4828015" y="4201041"/>
            <a:ext cx="1796763" cy="1556264"/>
          </a:xfrm>
          <a:prstGeom prst="rect">
            <a:avLst/>
          </a:prstGeom>
          <a:solidFill>
            <a:srgbClr val="CCECFF"/>
          </a:solidFill>
          <a:ln w="12700">
            <a:solidFill>
              <a:schemeClr val="tx1"/>
            </a:solidFill>
            <a:miter lim="800000"/>
          </a:ln>
          <a:effectLst>
            <a:outerShdw dist="53882" dir="2700000" algn="ctr" rotWithShape="0">
              <a:schemeClr val="bg2"/>
            </a:outerShdw>
          </a:effectLst>
        </p:spPr>
        <p:txBody>
          <a:bodyPr wrap="none"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endParaRPr kumimoji="0" lang="zh-CN" altLang="en-US" sz="2135" b="0" i="0" u="none" strike="noStrike" kern="1200" cap="none" spc="0" normalizeH="0" baseline="0" noProof="0">
              <a:ln>
                <a:noFill/>
              </a:ln>
              <a:solidFill>
                <a:schemeClr val="tx1"/>
              </a:solidFill>
              <a:effectLst/>
              <a:uLnTx/>
              <a:uFillTx/>
              <a:latin typeface="Tahoma" panose="020b0604030504040204" pitchFamily="34" charset="0"/>
              <a:ea typeface="黑体" panose="02010609060101010101" pitchFamily="49" charset="-122"/>
              <a:cs typeface="+mn-cs"/>
            </a:endParaRPr>
          </a:p>
        </p:txBody>
      </p:sp>
      <p:sp>
        <p:nvSpPr>
          <p:cNvPr id="30" name="Rectangle 25"/>
          <p:cNvSpPr/>
          <p:nvPr>
            <p:custDataLst>
              <p:tags r:id="rId21"/>
            </p:custDataLst>
          </p:nvPr>
        </p:nvSpPr>
        <p:spPr>
          <a:xfrm flipH="1">
            <a:off x="6741313" y="4201041"/>
            <a:ext cx="1736118" cy="563178"/>
          </a:xfrm>
          <a:prstGeom prst="rect">
            <a:avLst/>
          </a:prstGeom>
          <a:solidFill>
            <a:srgbClr val="CCECFF"/>
          </a:solidFill>
          <a:ln w="38100" cap="flat" cmpd="dbl">
            <a:solidFill>
              <a:schemeClr val="tx1"/>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31" name="Line 26"/>
          <p:cNvSpPr/>
          <p:nvPr/>
        </p:nvSpPr>
        <p:spPr>
          <a:xfrm flipV="1">
            <a:off x="8354952" y="4472161"/>
            <a:ext cx="239013"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 name="Line 27"/>
          <p:cNvSpPr/>
          <p:nvPr/>
        </p:nvSpPr>
        <p:spPr>
          <a:xfrm rot="-10800000" flipH="1">
            <a:off x="7782984" y="4472161"/>
            <a:ext cx="231879"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3" name="Line 28"/>
          <p:cNvSpPr/>
          <p:nvPr/>
        </p:nvSpPr>
        <p:spPr>
          <a:xfrm>
            <a:off x="7202692" y="4472161"/>
            <a:ext cx="233068"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4" name="Line 29"/>
          <p:cNvSpPr/>
          <p:nvPr/>
        </p:nvSpPr>
        <p:spPr>
          <a:xfrm>
            <a:off x="6624779" y="4472161"/>
            <a:ext cx="277066"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5" name="Rectangle 30"/>
          <p:cNvSpPr/>
          <p:nvPr>
            <p:custDataLst>
              <p:tags r:id="rId22"/>
            </p:custDataLst>
          </p:nvPr>
        </p:nvSpPr>
        <p:spPr>
          <a:xfrm flipH="1">
            <a:off x="6741313" y="5438712"/>
            <a:ext cx="1736118" cy="582929"/>
          </a:xfrm>
          <a:prstGeom prst="rect">
            <a:avLst/>
          </a:prstGeom>
          <a:solidFill>
            <a:srgbClr val="CCECFF"/>
          </a:solidFill>
          <a:ln w="38100" cap="flat" cmpd="dbl">
            <a:solidFill>
              <a:schemeClr val="tx1"/>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36" name="Line 31"/>
          <p:cNvSpPr/>
          <p:nvPr/>
        </p:nvSpPr>
        <p:spPr>
          <a:xfrm flipV="1">
            <a:off x="8354952" y="5709832"/>
            <a:ext cx="239013"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7" name="Line 32"/>
          <p:cNvSpPr/>
          <p:nvPr/>
        </p:nvSpPr>
        <p:spPr>
          <a:xfrm>
            <a:off x="7782984" y="5709832"/>
            <a:ext cx="231879"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8" name="Line 33"/>
          <p:cNvSpPr/>
          <p:nvPr/>
        </p:nvSpPr>
        <p:spPr>
          <a:xfrm>
            <a:off x="7202692" y="5709832"/>
            <a:ext cx="233068"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9" name="Line 34"/>
          <p:cNvSpPr/>
          <p:nvPr/>
        </p:nvSpPr>
        <p:spPr>
          <a:xfrm flipV="1">
            <a:off x="6624779" y="5709832"/>
            <a:ext cx="267553" cy="0"/>
          </a:xfrm>
          <a:prstGeom prst="line">
            <a:avLst/>
          </a:prstGeom>
          <a:ln w="28575" cap="flat" cmpd="sng">
            <a:solidFill>
              <a:srgbClr val="333399"/>
            </a:solidFill>
            <a:prstDash val="solid"/>
            <a:headEnd type="none" w="med" len="med"/>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0" name="Text Box 35"/>
          <p:cNvSpPr txBox="1"/>
          <p:nvPr/>
        </p:nvSpPr>
        <p:spPr>
          <a:xfrm>
            <a:off x="5191887" y="5560002"/>
            <a:ext cx="713473" cy="2361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交换结构</a:t>
            </a:r>
            <a:endParaRPr lang="zh-CN" altLang="en-US" sz="2135" b="0" u="none">
              <a:solidFill>
                <a:srgbClr val="000000"/>
              </a:solidFill>
              <a:latin typeface="Arial" pitchFamily="34" charset="0"/>
            </a:endParaRPr>
          </a:p>
        </p:txBody>
      </p:sp>
      <p:sp>
        <p:nvSpPr>
          <p:cNvPr id="41" name="Text Box 36"/>
          <p:cNvSpPr txBox="1"/>
          <p:nvPr/>
        </p:nvSpPr>
        <p:spPr>
          <a:xfrm>
            <a:off x="3436743" y="5047696"/>
            <a:ext cx="713473" cy="2756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输入端口</a:t>
            </a:r>
            <a:endParaRPr lang="zh-CN" altLang="en-US" sz="2135" b="0" u="none">
              <a:solidFill>
                <a:srgbClr val="000000"/>
              </a:solidFill>
              <a:latin typeface="Arial" pitchFamily="34" charset="0"/>
            </a:endParaRPr>
          </a:p>
        </p:txBody>
      </p:sp>
      <p:sp>
        <p:nvSpPr>
          <p:cNvPr id="42" name="Text Box 37"/>
          <p:cNvSpPr txBox="1"/>
          <p:nvPr/>
        </p:nvSpPr>
        <p:spPr>
          <a:xfrm>
            <a:off x="7202692" y="3909706"/>
            <a:ext cx="713473" cy="2361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输出端口</a:t>
            </a:r>
            <a:endParaRPr lang="zh-CN" altLang="en-US" sz="2135" b="0" u="none">
              <a:solidFill>
                <a:srgbClr val="000000"/>
              </a:solidFill>
              <a:latin typeface="Arial" pitchFamily="34" charset="0"/>
            </a:endParaRPr>
          </a:p>
        </p:txBody>
      </p:sp>
      <p:sp>
        <p:nvSpPr>
          <p:cNvPr id="43" name="Line 38"/>
          <p:cNvSpPr/>
          <p:nvPr/>
        </p:nvSpPr>
        <p:spPr>
          <a:xfrm>
            <a:off x="2684028" y="3953704"/>
            <a:ext cx="6605574" cy="0"/>
          </a:xfrm>
          <a:prstGeom prst="line">
            <a:avLst/>
          </a:prstGeom>
          <a:ln w="28575" cap="flat" cmpd="sng">
            <a:solidFill>
              <a:srgbClr val="333399"/>
            </a:solidFill>
            <a:prstDash val="dash"/>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4" name="Line 39"/>
          <p:cNvSpPr/>
          <p:nvPr/>
        </p:nvSpPr>
        <p:spPr>
          <a:xfrm flipH="1">
            <a:off x="8859140" y="3953704"/>
            <a:ext cx="0" cy="1978699"/>
          </a:xfrm>
          <a:prstGeom prst="line">
            <a:avLst/>
          </a:prstGeom>
          <a:ln w="28575" cap="flat" cmpd="sng">
            <a:solidFill>
              <a:srgbClr val="333399"/>
            </a:solidFill>
            <a:prstDash val="solid"/>
            <a:headEnd type="triangle" w="med" len="lg"/>
            <a:tailEnd type="triangle" w="med"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5" name="Text Box 40"/>
          <p:cNvSpPr txBox="1"/>
          <p:nvPr>
            <p:custDataLst>
              <p:tags r:id="rId23"/>
            </p:custDataLst>
          </p:nvPr>
        </p:nvSpPr>
        <p:spPr>
          <a:xfrm>
            <a:off x="8536887" y="4858625"/>
            <a:ext cx="408107" cy="403955"/>
          </a:xfrm>
          <a:prstGeom prst="rect">
            <a:avLst/>
          </a:prstGeom>
          <a:solidFill>
            <a:schemeClr val="bg1"/>
          </a:solid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90000"/>
              </a:lnSpc>
              <a:spcBef>
                <a:spcPct val="0"/>
              </a:spcBef>
            </a:pPr>
            <a:r>
              <a:rPr lang="zh-CN" altLang="en-US" sz="2135" b="0" u="none">
                <a:solidFill>
                  <a:srgbClr val="000000"/>
                </a:solidFill>
                <a:latin typeface="Arial" pitchFamily="34" charset="0"/>
              </a:rPr>
              <a:t>分组</a:t>
            </a:r>
            <a:endParaRPr lang="zh-CN" altLang="en-US" sz="2135" b="0" u="none">
              <a:solidFill>
                <a:srgbClr val="000000"/>
              </a:solidFill>
              <a:latin typeface="Arial" pitchFamily="34" charset="0"/>
            </a:endParaRPr>
          </a:p>
          <a:p>
            <a:pPr>
              <a:lnSpc>
                <a:spcPct val="90000"/>
              </a:lnSpc>
              <a:spcBef>
                <a:spcPct val="0"/>
              </a:spcBef>
            </a:pPr>
            <a:r>
              <a:rPr lang="zh-CN" altLang="en-US" sz="2135" b="0" u="none">
                <a:solidFill>
                  <a:srgbClr val="000000"/>
                </a:solidFill>
                <a:latin typeface="Arial" pitchFamily="34" charset="0"/>
              </a:rPr>
              <a:t>转发</a:t>
            </a:r>
            <a:endParaRPr lang="zh-CN" altLang="en-US" sz="2135" b="0" u="none">
              <a:solidFill>
                <a:srgbClr val="000000"/>
              </a:solidFill>
              <a:latin typeface="Arial" pitchFamily="34" charset="0"/>
            </a:endParaRPr>
          </a:p>
        </p:txBody>
      </p:sp>
      <p:sp>
        <p:nvSpPr>
          <p:cNvPr id="46" name="Rectangle 41"/>
          <p:cNvSpPr/>
          <p:nvPr>
            <p:custDataLst>
              <p:tags r:id="rId24"/>
            </p:custDataLst>
          </p:nvPr>
        </p:nvSpPr>
        <p:spPr>
          <a:xfrm>
            <a:off x="5058705" y="4349681"/>
            <a:ext cx="1333006" cy="1077604"/>
          </a:xfrm>
          <a:prstGeom prst="rect">
            <a:avLst/>
          </a:prstGeom>
          <a:solidFill>
            <a:srgbClr val="FFCCFF"/>
          </a:solidFill>
          <a:ln w="9525" cap="flat" cmpd="sng">
            <a:solidFill>
              <a:schemeClr val="tx1"/>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
        <p:nvSpPr>
          <p:cNvPr id="47" name="Rectangle 42"/>
          <p:cNvSpPr>
            <a:spLocks noChangeArrowheads="1"/>
          </p:cNvSpPr>
          <p:nvPr>
            <p:custDataLst>
              <p:tags r:id="rId25"/>
            </p:custDataLst>
          </p:nvPr>
        </p:nvSpPr>
        <p:spPr bwMode="auto">
          <a:xfrm>
            <a:off x="5291773" y="4893110"/>
            <a:ext cx="869248" cy="368163"/>
          </a:xfrm>
          <a:prstGeom prst="rect">
            <a:avLst/>
          </a:prstGeom>
          <a:solidFill>
            <a:srgbClr val="99FF33"/>
          </a:solidFill>
          <a:ln w="19050">
            <a:solidFill>
              <a:schemeClr val="tx1"/>
            </a:solidFill>
            <a:miter lim="800000"/>
          </a:ln>
          <a:effectLst>
            <a:outerShdw dist="35921" dir="2700000" algn="ctr" rotWithShape="0">
              <a:schemeClr val="bg2"/>
            </a:outerShdw>
          </a:effectLst>
        </p:spPr>
        <p:txBody>
          <a:bodyPr wrap="none" anchor="ctr">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rPr>
              <a:t>转发表</a:t>
            </a:r>
            <a:endParaRPr kumimoji="1" lang="zh-CN" altLang="en-US" sz="2135" b="0" i="0" u="none" strike="noStrike" kern="1200" cap="none" spc="0" normalizeH="0" baseline="0" noProof="0">
              <a:ln>
                <a:noFill/>
              </a:ln>
              <a:solidFill>
                <a:srgbClr val="000000"/>
              </a:solidFill>
              <a:effectLst/>
              <a:uLnTx/>
              <a:uFillTx/>
              <a:latin typeface="Arial" pitchFamily="34" charset="0"/>
              <a:ea typeface="黑体" panose="02010609060101010101" pitchFamily="49" charset="-122"/>
              <a:cs typeface="+mn-cs"/>
            </a:endParaRPr>
          </a:p>
        </p:txBody>
      </p:sp>
      <p:sp>
        <p:nvSpPr>
          <p:cNvPr id="48" name="Text Box 43"/>
          <p:cNvSpPr txBox="1"/>
          <p:nvPr/>
        </p:nvSpPr>
        <p:spPr>
          <a:xfrm>
            <a:off x="5291774" y="4422218"/>
            <a:ext cx="713473" cy="2361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分组处理</a:t>
            </a:r>
            <a:endParaRPr lang="zh-CN" altLang="en-US" sz="2135" b="0" u="none">
              <a:solidFill>
                <a:srgbClr val="000000"/>
              </a:solidFill>
              <a:latin typeface="Arial" pitchFamily="34" charset="0"/>
            </a:endParaRPr>
          </a:p>
        </p:txBody>
      </p:sp>
      <p:sp>
        <p:nvSpPr>
          <p:cNvPr id="49" name="Text Box 44"/>
          <p:cNvSpPr txBox="1"/>
          <p:nvPr/>
        </p:nvSpPr>
        <p:spPr>
          <a:xfrm>
            <a:off x="7202692" y="5047696"/>
            <a:ext cx="713473" cy="27566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b="0" u="none">
                <a:solidFill>
                  <a:srgbClr val="000000"/>
                </a:solidFill>
                <a:latin typeface="Arial" pitchFamily="34" charset="0"/>
              </a:rPr>
              <a:t>输出端口</a:t>
            </a:r>
            <a:endParaRPr lang="zh-CN" altLang="en-US" sz="2135" b="0" u="none">
              <a:solidFill>
                <a:srgbClr val="000000"/>
              </a:solidFill>
              <a:latin typeface="Arial" pitchFamily="34" charset="0"/>
            </a:endParaRPr>
          </a:p>
        </p:txBody>
      </p:sp>
      <p:sp>
        <p:nvSpPr>
          <p:cNvPr id="50" name="Text Box 45"/>
          <p:cNvSpPr txBox="1"/>
          <p:nvPr/>
        </p:nvSpPr>
        <p:spPr>
          <a:xfrm rot="5400000">
            <a:off x="3849368" y="4817006"/>
            <a:ext cx="255423" cy="25591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a:t>
            </a:r>
            <a:endParaRPr lang="en-US" altLang="zh-CN" sz="2135" u="none">
              <a:solidFill>
                <a:srgbClr val="000000"/>
              </a:solidFill>
              <a:latin typeface="Arial" pitchFamily="34" charset="0"/>
            </a:endParaRPr>
          </a:p>
        </p:txBody>
      </p:sp>
      <p:sp>
        <p:nvSpPr>
          <p:cNvPr id="51" name="Text Box 46"/>
          <p:cNvSpPr txBox="1"/>
          <p:nvPr/>
        </p:nvSpPr>
        <p:spPr>
          <a:xfrm rot="5400000">
            <a:off x="7597481" y="4817006"/>
            <a:ext cx="255423" cy="255910"/>
          </a:xfrm>
          <a:prstGeom prst="rect">
            <a:avLst/>
          </a:prstGeom>
          <a:noFill/>
          <a:ln w="9525">
            <a:noFill/>
          </a:ln>
        </p:spPr>
        <p:txBody>
          <a:bodyPr wrap="none">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a:t>
            </a:r>
            <a:endParaRPr lang="en-US" altLang="zh-CN" sz="2135" u="none">
              <a:solidFill>
                <a:srgbClr val="000000"/>
              </a:solidFill>
              <a:latin typeface="Arial" pitchFamily="34" charset="0"/>
            </a:endParaRPr>
          </a:p>
        </p:txBody>
      </p:sp>
      <p:sp>
        <p:nvSpPr>
          <p:cNvPr id="52" name="Line 47"/>
          <p:cNvSpPr/>
          <p:nvPr/>
        </p:nvSpPr>
        <p:spPr>
          <a:xfrm flipH="1" flipV="1">
            <a:off x="4480792" y="4547075"/>
            <a:ext cx="810982" cy="445921"/>
          </a:xfrm>
          <a:prstGeom prst="line">
            <a:avLst/>
          </a:prstGeom>
          <a:ln w="28575" cap="flat" cmpd="sng">
            <a:solidFill>
              <a:srgbClr val="333399"/>
            </a:solidFill>
            <a:prstDash val="dash"/>
            <a:headEnd type="triangl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53" name="Line 48"/>
          <p:cNvSpPr/>
          <p:nvPr/>
        </p:nvSpPr>
        <p:spPr>
          <a:xfrm flipH="1">
            <a:off x="6145563" y="4598208"/>
            <a:ext cx="715851" cy="417381"/>
          </a:xfrm>
          <a:prstGeom prst="line">
            <a:avLst/>
          </a:prstGeom>
          <a:ln w="28575" cap="flat" cmpd="sng">
            <a:solidFill>
              <a:srgbClr val="333399"/>
            </a:solidFill>
            <a:prstDash val="dash"/>
            <a:headEnd type="triangl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54" name="Rectangle 49"/>
          <p:cNvSpPr>
            <a:spLocks noChangeArrowheads="1"/>
          </p:cNvSpPr>
          <p:nvPr>
            <p:custDataLst>
              <p:tags r:id="rId26"/>
            </p:custDataLst>
          </p:nvPr>
        </p:nvSpPr>
        <p:spPr bwMode="auto">
          <a:xfrm>
            <a:off x="8011296" y="4374652"/>
            <a:ext cx="347224" cy="211664"/>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1</a:t>
            </a:r>
            <a:endParaRPr lang="en-US" altLang="zh-CN" sz="2135" b="0" u="none">
              <a:solidFill>
                <a:srgbClr val="000000"/>
              </a:solidFill>
              <a:latin typeface="Arial" pitchFamily="34" charset="0"/>
            </a:endParaRPr>
          </a:p>
        </p:txBody>
      </p:sp>
      <p:sp>
        <p:nvSpPr>
          <p:cNvPr id="55" name="Rectangle 50"/>
          <p:cNvSpPr>
            <a:spLocks noChangeArrowheads="1"/>
          </p:cNvSpPr>
          <p:nvPr>
            <p:custDataLst>
              <p:tags r:id="rId27"/>
            </p:custDataLst>
          </p:nvPr>
        </p:nvSpPr>
        <p:spPr bwMode="auto">
          <a:xfrm>
            <a:off x="8029133" y="5601622"/>
            <a:ext cx="347224" cy="214042"/>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1</a:t>
            </a:r>
            <a:endParaRPr lang="en-US" altLang="zh-CN" sz="2135" b="0" u="none">
              <a:solidFill>
                <a:srgbClr val="000000"/>
              </a:solidFill>
              <a:latin typeface="Arial" pitchFamily="34" charset="0"/>
            </a:endParaRPr>
          </a:p>
        </p:txBody>
      </p:sp>
      <p:sp>
        <p:nvSpPr>
          <p:cNvPr id="56" name="Rectangle 51"/>
          <p:cNvSpPr>
            <a:spLocks noChangeArrowheads="1"/>
          </p:cNvSpPr>
          <p:nvPr>
            <p:custDataLst>
              <p:tags r:id="rId28"/>
            </p:custDataLst>
          </p:nvPr>
        </p:nvSpPr>
        <p:spPr bwMode="auto">
          <a:xfrm>
            <a:off x="3144218" y="5601622"/>
            <a:ext cx="347224" cy="214042"/>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1</a:t>
            </a:r>
            <a:endParaRPr lang="en-US" altLang="zh-CN" sz="2135" b="0" u="none">
              <a:solidFill>
                <a:srgbClr val="000000"/>
              </a:solidFill>
              <a:latin typeface="Arial" pitchFamily="34" charset="0"/>
            </a:endParaRPr>
          </a:p>
        </p:txBody>
      </p:sp>
      <p:sp>
        <p:nvSpPr>
          <p:cNvPr id="57" name="Rectangle 52"/>
          <p:cNvSpPr>
            <a:spLocks noChangeArrowheads="1"/>
          </p:cNvSpPr>
          <p:nvPr>
            <p:custDataLst>
              <p:tags r:id="rId29"/>
            </p:custDataLst>
          </p:nvPr>
        </p:nvSpPr>
        <p:spPr bwMode="auto">
          <a:xfrm flipH="1">
            <a:off x="6881629" y="4323520"/>
            <a:ext cx="347224" cy="315841"/>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3</a:t>
            </a:r>
            <a:endParaRPr lang="en-US" altLang="zh-CN" sz="2135" b="0" u="none">
              <a:solidFill>
                <a:srgbClr val="000000"/>
              </a:solidFill>
              <a:latin typeface="Arial" pitchFamily="34" charset="0"/>
            </a:endParaRPr>
          </a:p>
        </p:txBody>
      </p:sp>
      <p:sp>
        <p:nvSpPr>
          <p:cNvPr id="58" name="Rectangle 53"/>
          <p:cNvSpPr>
            <a:spLocks noChangeArrowheads="1"/>
          </p:cNvSpPr>
          <p:nvPr>
            <p:custDataLst>
              <p:tags r:id="rId30"/>
            </p:custDataLst>
          </p:nvPr>
        </p:nvSpPr>
        <p:spPr bwMode="auto">
          <a:xfrm flipH="1">
            <a:off x="6891143" y="5561191"/>
            <a:ext cx="347224" cy="317031"/>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3</a:t>
            </a:r>
            <a:endParaRPr lang="en-US" altLang="zh-CN" sz="2135" b="0" u="none">
              <a:solidFill>
                <a:srgbClr val="000000"/>
              </a:solidFill>
              <a:latin typeface="Arial" pitchFamily="34" charset="0"/>
            </a:endParaRPr>
          </a:p>
        </p:txBody>
      </p:sp>
      <p:sp>
        <p:nvSpPr>
          <p:cNvPr id="59" name="Rectangle 54"/>
          <p:cNvSpPr>
            <a:spLocks noChangeArrowheads="1"/>
          </p:cNvSpPr>
          <p:nvPr>
            <p:custDataLst>
              <p:tags r:id="rId31"/>
            </p:custDataLst>
          </p:nvPr>
        </p:nvSpPr>
        <p:spPr bwMode="auto">
          <a:xfrm>
            <a:off x="3144218" y="4374652"/>
            <a:ext cx="347224" cy="211664"/>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1</a:t>
            </a:r>
            <a:endParaRPr lang="en-US" altLang="zh-CN" sz="2135" b="0" u="none">
              <a:solidFill>
                <a:srgbClr val="000000"/>
              </a:solidFill>
              <a:latin typeface="Arial" pitchFamily="34" charset="0"/>
            </a:endParaRPr>
          </a:p>
        </p:txBody>
      </p:sp>
      <p:sp>
        <p:nvSpPr>
          <p:cNvPr id="60" name="Rectangle 55"/>
          <p:cNvSpPr>
            <a:spLocks noChangeArrowheads="1"/>
          </p:cNvSpPr>
          <p:nvPr>
            <p:custDataLst>
              <p:tags r:id="rId32"/>
            </p:custDataLst>
          </p:nvPr>
        </p:nvSpPr>
        <p:spPr bwMode="auto">
          <a:xfrm>
            <a:off x="3695971" y="4349681"/>
            <a:ext cx="347224" cy="247338"/>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2</a:t>
            </a:r>
            <a:endParaRPr lang="en-US" altLang="zh-CN" sz="2135" b="0" u="none">
              <a:solidFill>
                <a:srgbClr val="000000"/>
              </a:solidFill>
              <a:latin typeface="Arial" pitchFamily="34" charset="0"/>
            </a:endParaRPr>
          </a:p>
        </p:txBody>
      </p:sp>
      <p:sp>
        <p:nvSpPr>
          <p:cNvPr id="61" name="Rectangle 56"/>
          <p:cNvSpPr>
            <a:spLocks noChangeArrowheads="1"/>
          </p:cNvSpPr>
          <p:nvPr>
            <p:custDataLst>
              <p:tags r:id="rId33"/>
            </p:custDataLst>
          </p:nvPr>
        </p:nvSpPr>
        <p:spPr bwMode="auto">
          <a:xfrm>
            <a:off x="3695971" y="5586163"/>
            <a:ext cx="347224" cy="267088"/>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2</a:t>
            </a:r>
            <a:endParaRPr lang="en-US" altLang="zh-CN" sz="2135" b="0" u="none">
              <a:solidFill>
                <a:srgbClr val="000000"/>
              </a:solidFill>
              <a:latin typeface="Arial" pitchFamily="34" charset="0"/>
            </a:endParaRPr>
          </a:p>
        </p:txBody>
      </p:sp>
      <p:sp>
        <p:nvSpPr>
          <p:cNvPr id="62" name="Rectangle 57"/>
          <p:cNvSpPr>
            <a:spLocks noChangeArrowheads="1"/>
          </p:cNvSpPr>
          <p:nvPr>
            <p:custDataLst>
              <p:tags r:id="rId34"/>
            </p:custDataLst>
          </p:nvPr>
        </p:nvSpPr>
        <p:spPr bwMode="auto">
          <a:xfrm flipH="1">
            <a:off x="7451219" y="4349681"/>
            <a:ext cx="347224" cy="247338"/>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2</a:t>
            </a:r>
            <a:endParaRPr lang="en-US" altLang="zh-CN" sz="2135" b="0" u="none">
              <a:solidFill>
                <a:srgbClr val="000000"/>
              </a:solidFill>
              <a:latin typeface="Arial" pitchFamily="34" charset="0"/>
            </a:endParaRPr>
          </a:p>
        </p:txBody>
      </p:sp>
      <p:sp>
        <p:nvSpPr>
          <p:cNvPr id="63" name="Rectangle 58"/>
          <p:cNvSpPr>
            <a:spLocks noChangeArrowheads="1"/>
          </p:cNvSpPr>
          <p:nvPr>
            <p:custDataLst>
              <p:tags r:id="rId35"/>
            </p:custDataLst>
          </p:nvPr>
        </p:nvSpPr>
        <p:spPr bwMode="auto">
          <a:xfrm flipH="1">
            <a:off x="7459543" y="5586163"/>
            <a:ext cx="347224" cy="267088"/>
          </a:xfrm>
          <a:prstGeom prst="rect">
            <a:avLst/>
          </a:prstGeom>
          <a:solidFill>
            <a:srgbClr val="FFFF99"/>
          </a:solidFill>
          <a:ln w="19050">
            <a:solidFill>
              <a:schemeClr val="tx1"/>
            </a:solidFill>
            <a:miter lim="800000"/>
          </a:ln>
          <a:effectLst>
            <a:outerShdw dist="35921" dir="2700000" algn="ctr" rotWithShape="0">
              <a:schemeClr val="bg2"/>
            </a:outerShdw>
          </a:effectLst>
        </p:spPr>
        <p:txBody>
          <a:bodyPr wrap="none" anchor="ct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00000"/>
              </a:lnSpc>
              <a:spcBef>
                <a:spcPct val="0"/>
              </a:spcBef>
              <a:buNone/>
            </a:pPr>
            <a:r>
              <a:rPr lang="en-US" altLang="zh-CN" sz="2135" b="0" u="none">
                <a:solidFill>
                  <a:srgbClr val="000000"/>
                </a:solidFill>
                <a:latin typeface="Arial" pitchFamily="34" charset="0"/>
              </a:rPr>
              <a:t>2</a:t>
            </a:r>
            <a:endParaRPr lang="en-US" altLang="zh-CN" sz="2135" b="0" u="none">
              <a:solidFill>
                <a:srgbClr val="000000"/>
              </a:solidFill>
              <a:latin typeface="Arial" pitchFamily="34" charset="0"/>
            </a:endParaRPr>
          </a:p>
        </p:txBody>
      </p:sp>
      <p:sp>
        <p:nvSpPr>
          <p:cNvPr id="64" name="Text Box 59"/>
          <p:cNvSpPr txBox="1"/>
          <p:nvPr/>
        </p:nvSpPr>
        <p:spPr>
          <a:xfrm>
            <a:off x="2764888" y="2677516"/>
            <a:ext cx="1268556" cy="605739"/>
          </a:xfrm>
          <a:prstGeom prst="rect">
            <a:avLst/>
          </a:prstGeom>
          <a:solidFill>
            <a:srgbClr val="CCFFFF"/>
          </a:solidFill>
          <a:ln w="28575" cap="flat" cmpd="sng">
            <a:solidFill>
              <a:srgbClr val="333399"/>
            </a:solidFill>
            <a:prstDash val="solid"/>
            <a:miter/>
            <a:headEnd type="none" w="med" len="med"/>
            <a:tailEnd type="none" w="med" len="med"/>
          </a:ln>
        </p:spPr>
        <p:txBody>
          <a:bodyPr wrap="none">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b="0" u="none">
                <a:solidFill>
                  <a:srgbClr val="000000"/>
                </a:solidFill>
                <a:latin typeface="Arial" pitchFamily="34" charset="0"/>
              </a:rPr>
              <a:t>3——</a:t>
            </a:r>
            <a:r>
              <a:rPr lang="zh-CN" altLang="en-US" sz="2135" b="0" u="none">
                <a:solidFill>
                  <a:srgbClr val="000000"/>
                </a:solidFill>
                <a:latin typeface="Arial" pitchFamily="34" charset="0"/>
              </a:rPr>
              <a:t>网络层</a:t>
            </a:r>
            <a:endParaRPr lang="zh-CN" altLang="en-US" sz="2135" b="0" u="none">
              <a:solidFill>
                <a:srgbClr val="000000"/>
              </a:solidFill>
              <a:latin typeface="Arial" pitchFamily="34" charset="0"/>
            </a:endParaRPr>
          </a:p>
          <a:p>
            <a:pPr>
              <a:lnSpc>
                <a:spcPct val="100000"/>
              </a:lnSpc>
              <a:spcBef>
                <a:spcPct val="0"/>
              </a:spcBef>
            </a:pPr>
            <a:r>
              <a:rPr lang="en-US" altLang="zh-CN" sz="2135" b="0" u="none">
                <a:solidFill>
                  <a:srgbClr val="000000"/>
                </a:solidFill>
                <a:latin typeface="Arial" pitchFamily="34" charset="0"/>
              </a:rPr>
              <a:t>2——</a:t>
            </a:r>
            <a:r>
              <a:rPr lang="zh-CN" altLang="en-US" sz="2135" b="0" u="none">
                <a:solidFill>
                  <a:srgbClr val="000000"/>
                </a:solidFill>
                <a:latin typeface="Arial" pitchFamily="34" charset="0"/>
              </a:rPr>
              <a:t>数据链路层</a:t>
            </a:r>
            <a:endParaRPr lang="zh-CN" altLang="en-US" sz="2135" b="0" u="none">
              <a:solidFill>
                <a:srgbClr val="000000"/>
              </a:solidFill>
              <a:latin typeface="Arial" pitchFamily="34" charset="0"/>
            </a:endParaRPr>
          </a:p>
          <a:p>
            <a:pPr>
              <a:lnSpc>
                <a:spcPct val="100000"/>
              </a:lnSpc>
              <a:spcBef>
                <a:spcPct val="0"/>
              </a:spcBef>
            </a:pPr>
            <a:r>
              <a:rPr lang="en-US" altLang="zh-CN" sz="2135" b="0" u="none">
                <a:solidFill>
                  <a:srgbClr val="000000"/>
                </a:solidFill>
                <a:latin typeface="Arial" pitchFamily="34" charset="0"/>
              </a:rPr>
              <a:t>1——</a:t>
            </a:r>
            <a:r>
              <a:rPr lang="zh-CN" altLang="en-US" sz="2135" b="0" u="none">
                <a:solidFill>
                  <a:srgbClr val="000000"/>
                </a:solidFill>
                <a:latin typeface="Arial" pitchFamily="34" charset="0"/>
              </a:rPr>
              <a:t>物理层</a:t>
            </a:r>
            <a:endParaRPr lang="zh-CN" altLang="en-US" sz="2135" b="0" u="none">
              <a:solidFill>
                <a:srgbClr val="000000"/>
              </a:solidFill>
              <a:latin typeface="Arial" pitchFamily="34" charset="0"/>
            </a:endParaRPr>
          </a:p>
        </p:txBody>
      </p:sp>
      <p:sp>
        <p:nvSpPr>
          <p:cNvPr id="65" name="AutoShape 4"/>
          <p:cNvSpPr/>
          <p:nvPr>
            <p:custDataLst>
              <p:tags r:id="rId36"/>
            </p:custDataLst>
          </p:nvPr>
        </p:nvSpPr>
        <p:spPr>
          <a:xfrm>
            <a:off x="5552191" y="3667125"/>
            <a:ext cx="347224" cy="593372"/>
          </a:xfrm>
          <a:prstGeom prst="upDownArrow">
            <a:avLst>
              <a:gd name="adj1" fmla="val 50000"/>
              <a:gd name="adj2" fmla="val 34178"/>
            </a:avLst>
          </a:prstGeom>
          <a:solidFill>
            <a:srgbClr val="CC0099"/>
          </a:solidFill>
          <a:ln w="28575" cap="flat" cmpd="sng">
            <a:solidFill>
              <a:srgbClr val="CC0099"/>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b="0" u="none">
              <a:solidFill>
                <a:schemeClr val="tx1"/>
              </a:solidFill>
              <a:latin typeface="Tahoma" panose="020b0604030504040204" pitchFamily="34" charset="0"/>
            </a:endParaRPr>
          </a:p>
        </p:txBody>
      </p:sp>
    </p:spTree>
    <p:custDataLst>
      <p:tags r:id="rId3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3"/>
            </p:custDataLst>
          </p:nvPr>
        </p:nvSpPr>
        <p:spPr>
          <a:xfrm>
            <a:off x="1567150" y="1906142"/>
            <a:ext cx="4249482" cy="8378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7" name="矩形 6"/>
          <p:cNvSpPr/>
          <p:nvPr>
            <p:custDataLst>
              <p:tags r:id="rId4"/>
            </p:custDataLst>
          </p:nvPr>
        </p:nvSpPr>
        <p:spPr>
          <a:xfrm>
            <a:off x="1568414" y="1412219"/>
            <a:ext cx="4249482" cy="4297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4" name="TextBox 6"/>
          <p:cNvSpPr txBox="1"/>
          <p:nvPr>
            <p:custDataLst>
              <p:tags r:id="rId5"/>
            </p:custDataLst>
          </p:nvPr>
        </p:nvSpPr>
        <p:spPr>
          <a:xfrm>
            <a:off x="3302587" y="1371561"/>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lt1"/>
                </a:solidFill>
                <a:ea typeface="微软雅黑"/>
                <a:sym typeface="Arial" pitchFamily="34" charset="0"/>
              </a:rPr>
              <a:t>1</a:t>
            </a:r>
            <a:endParaRPr lang="en-US" altLang="zh-CN" sz="2400" b="1">
              <a:solidFill>
                <a:schemeClr val="lt1"/>
              </a:solidFill>
              <a:ea typeface="微软雅黑"/>
              <a:sym typeface="Arial" pitchFamily="34" charset="0"/>
            </a:endParaRPr>
          </a:p>
        </p:txBody>
      </p:sp>
      <p:sp>
        <p:nvSpPr>
          <p:cNvPr id="8" name="TextBox 36"/>
          <p:cNvSpPr txBox="1"/>
          <p:nvPr>
            <p:custDataLst>
              <p:tags r:id="rId6"/>
            </p:custDataLst>
          </p:nvPr>
        </p:nvSpPr>
        <p:spPr>
          <a:xfrm>
            <a:off x="1568414" y="1905487"/>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en-US" altLang="zh-CN" sz="1200" spc="200">
                <a:solidFill>
                  <a:schemeClr val="lt1"/>
                </a:solidFill>
                <a:latin typeface="Arial" pitchFamily="34" charset="0"/>
                <a:ea typeface="微软雅黑"/>
              </a:rPr>
              <a:t>“转发”(forwarding)就是路由器根据转发表将用户的 IP 数据报从合适的端口转发出去。</a:t>
            </a:r>
            <a:endParaRPr lang="en-US" altLang="zh-CN" sz="1200" spc="200">
              <a:solidFill>
                <a:schemeClr val="lt1"/>
              </a:solidFill>
              <a:latin typeface="Arial" pitchFamily="34" charset="0"/>
              <a:ea typeface="微软雅黑"/>
            </a:endParaRPr>
          </a:p>
        </p:txBody>
      </p:sp>
      <p:sp>
        <p:nvSpPr>
          <p:cNvPr id="10" name="矩形 9"/>
          <p:cNvSpPr/>
          <p:nvPr>
            <p:custDataLst>
              <p:tags r:id="rId7"/>
            </p:custDataLst>
          </p:nvPr>
        </p:nvSpPr>
        <p:spPr>
          <a:xfrm flipV="1">
            <a:off x="1568414" y="2757077"/>
            <a:ext cx="4249482" cy="262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1" name="矩形 10"/>
          <p:cNvSpPr/>
          <p:nvPr>
            <p:custDataLst>
              <p:tags r:id="rId8"/>
            </p:custDataLst>
          </p:nvPr>
        </p:nvSpPr>
        <p:spPr>
          <a:xfrm>
            <a:off x="6400159" y="1906142"/>
            <a:ext cx="4249482" cy="83783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2" name="矩形 11"/>
          <p:cNvSpPr/>
          <p:nvPr>
            <p:custDataLst>
              <p:tags r:id="rId9"/>
            </p:custDataLst>
          </p:nvPr>
        </p:nvSpPr>
        <p:spPr>
          <a:xfrm>
            <a:off x="6401423" y="1412219"/>
            <a:ext cx="4249482" cy="42972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3" name="TextBox 6"/>
          <p:cNvSpPr txBox="1"/>
          <p:nvPr>
            <p:custDataLst>
              <p:tags r:id="rId10"/>
            </p:custDataLst>
          </p:nvPr>
        </p:nvSpPr>
        <p:spPr>
          <a:xfrm>
            <a:off x="8135596" y="1371561"/>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dk1">
                    <a:lumMod val="85000"/>
                    <a:lumOff val="15000"/>
                  </a:schemeClr>
                </a:solidFill>
                <a:ea typeface="微软雅黑"/>
                <a:sym typeface="Arial" pitchFamily="34" charset="0"/>
              </a:rPr>
              <a:t>2</a:t>
            </a:r>
            <a:endParaRPr lang="en-US" altLang="zh-CN" sz="2400" b="1">
              <a:solidFill>
                <a:schemeClr val="dk1">
                  <a:lumMod val="85000"/>
                  <a:lumOff val="15000"/>
                </a:schemeClr>
              </a:solidFill>
              <a:ea typeface="微软雅黑"/>
              <a:sym typeface="Arial" pitchFamily="34" charset="0"/>
            </a:endParaRPr>
          </a:p>
        </p:txBody>
      </p:sp>
      <p:sp>
        <p:nvSpPr>
          <p:cNvPr id="15" name="TextBox 36"/>
          <p:cNvSpPr txBox="1"/>
          <p:nvPr>
            <p:custDataLst>
              <p:tags r:id="rId11"/>
            </p:custDataLst>
          </p:nvPr>
        </p:nvSpPr>
        <p:spPr>
          <a:xfrm>
            <a:off x="6401423" y="1905487"/>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200" spc="200">
                <a:solidFill>
                  <a:schemeClr val="dk1">
                    <a:lumMod val="85000"/>
                    <a:lumOff val="15000"/>
                  </a:schemeClr>
                </a:solidFill>
                <a:latin typeface="Arial" pitchFamily="34" charset="0"/>
                <a:ea typeface="微软雅黑"/>
              </a:rPr>
              <a:t>“路由选择”(routing)则是按照分布式算法，根据从各相邻路由器得到的关于网络拓扑的变化情况，动态地改变所选择的路由。</a:t>
            </a:r>
            <a:endParaRPr lang="zh-CN" altLang="en-US" sz="1200" spc="200">
              <a:solidFill>
                <a:schemeClr val="dk1">
                  <a:lumMod val="85000"/>
                  <a:lumOff val="15000"/>
                </a:schemeClr>
              </a:solidFill>
              <a:latin typeface="Arial" pitchFamily="34" charset="0"/>
              <a:ea typeface="微软雅黑"/>
            </a:endParaRPr>
          </a:p>
        </p:txBody>
      </p:sp>
      <p:sp>
        <p:nvSpPr>
          <p:cNvPr id="16" name="矩形 15"/>
          <p:cNvSpPr/>
          <p:nvPr>
            <p:custDataLst>
              <p:tags r:id="rId12"/>
            </p:custDataLst>
          </p:nvPr>
        </p:nvSpPr>
        <p:spPr>
          <a:xfrm flipV="1">
            <a:off x="6401423" y="2757077"/>
            <a:ext cx="4249482" cy="2620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7" name="矩形 16"/>
          <p:cNvSpPr/>
          <p:nvPr>
            <p:custDataLst>
              <p:tags r:id="rId13"/>
            </p:custDataLst>
          </p:nvPr>
        </p:nvSpPr>
        <p:spPr>
          <a:xfrm>
            <a:off x="1567150" y="3791124"/>
            <a:ext cx="4249482" cy="83783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8" name="矩形 17"/>
          <p:cNvSpPr/>
          <p:nvPr>
            <p:custDataLst>
              <p:tags r:id="rId14"/>
            </p:custDataLst>
          </p:nvPr>
        </p:nvSpPr>
        <p:spPr>
          <a:xfrm>
            <a:off x="1568414" y="3297202"/>
            <a:ext cx="4249482" cy="42972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9" name="TextBox 6"/>
          <p:cNvSpPr txBox="1"/>
          <p:nvPr>
            <p:custDataLst>
              <p:tags r:id="rId15"/>
            </p:custDataLst>
          </p:nvPr>
        </p:nvSpPr>
        <p:spPr>
          <a:xfrm>
            <a:off x="3302587" y="3256543"/>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lt1"/>
                </a:solidFill>
                <a:ea typeface="微软雅黑"/>
                <a:sym typeface="Arial" pitchFamily="34" charset="0"/>
              </a:rPr>
              <a:t>3</a:t>
            </a:r>
            <a:endParaRPr lang="en-US" altLang="zh-CN" sz="2400" b="1">
              <a:solidFill>
                <a:schemeClr val="lt1"/>
              </a:solidFill>
              <a:ea typeface="微软雅黑"/>
              <a:sym typeface="Arial" pitchFamily="34" charset="0"/>
            </a:endParaRPr>
          </a:p>
        </p:txBody>
      </p:sp>
      <p:sp>
        <p:nvSpPr>
          <p:cNvPr id="20" name="TextBox 36"/>
          <p:cNvSpPr txBox="1"/>
          <p:nvPr>
            <p:custDataLst>
              <p:tags r:id="rId16"/>
            </p:custDataLst>
          </p:nvPr>
        </p:nvSpPr>
        <p:spPr>
          <a:xfrm>
            <a:off x="1568414" y="3790470"/>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200" spc="200">
                <a:solidFill>
                  <a:schemeClr val="lt1"/>
                </a:solidFill>
                <a:latin typeface="Arial" pitchFamily="34" charset="0"/>
                <a:ea typeface="微软雅黑"/>
              </a:rPr>
              <a:t>路由表是根据路由选择算法得出的。而转发表是从路由表得出的。</a:t>
            </a:r>
            <a:endParaRPr lang="zh-CN" altLang="en-US" sz="1200" spc="200">
              <a:solidFill>
                <a:schemeClr val="lt1"/>
              </a:solidFill>
              <a:latin typeface="Arial" pitchFamily="34" charset="0"/>
              <a:ea typeface="微软雅黑"/>
            </a:endParaRPr>
          </a:p>
        </p:txBody>
      </p:sp>
      <p:sp>
        <p:nvSpPr>
          <p:cNvPr id="21" name="矩形 20"/>
          <p:cNvSpPr/>
          <p:nvPr>
            <p:custDataLst>
              <p:tags r:id="rId17"/>
            </p:custDataLst>
          </p:nvPr>
        </p:nvSpPr>
        <p:spPr>
          <a:xfrm flipV="1">
            <a:off x="1568414" y="4642060"/>
            <a:ext cx="4249482" cy="2620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2" name="矩形 21"/>
          <p:cNvSpPr/>
          <p:nvPr>
            <p:custDataLst>
              <p:tags r:id="rId18"/>
            </p:custDataLst>
          </p:nvPr>
        </p:nvSpPr>
        <p:spPr>
          <a:xfrm>
            <a:off x="6400159" y="3791124"/>
            <a:ext cx="4249482" cy="83783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3" name="矩形 22"/>
          <p:cNvSpPr/>
          <p:nvPr>
            <p:custDataLst>
              <p:tags r:id="rId19"/>
            </p:custDataLst>
          </p:nvPr>
        </p:nvSpPr>
        <p:spPr>
          <a:xfrm>
            <a:off x="6401423" y="3297202"/>
            <a:ext cx="4249482" cy="42972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4" name="TextBox 6"/>
          <p:cNvSpPr txBox="1"/>
          <p:nvPr>
            <p:custDataLst>
              <p:tags r:id="rId20"/>
            </p:custDataLst>
          </p:nvPr>
        </p:nvSpPr>
        <p:spPr>
          <a:xfrm>
            <a:off x="8135596" y="3256543"/>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dk1">
                    <a:lumMod val="85000"/>
                    <a:lumOff val="15000"/>
                  </a:schemeClr>
                </a:solidFill>
                <a:ea typeface="微软雅黑"/>
                <a:sym typeface="Arial" pitchFamily="34" charset="0"/>
              </a:rPr>
              <a:t>4</a:t>
            </a:r>
            <a:endParaRPr lang="en-US" altLang="zh-CN" sz="2400" b="1">
              <a:solidFill>
                <a:schemeClr val="dk1">
                  <a:lumMod val="85000"/>
                  <a:lumOff val="15000"/>
                </a:schemeClr>
              </a:solidFill>
              <a:ea typeface="微软雅黑"/>
              <a:sym typeface="Arial" pitchFamily="34" charset="0"/>
            </a:endParaRPr>
          </a:p>
        </p:txBody>
      </p:sp>
      <p:sp>
        <p:nvSpPr>
          <p:cNvPr id="25" name="TextBox 36"/>
          <p:cNvSpPr txBox="1"/>
          <p:nvPr>
            <p:custDataLst>
              <p:tags r:id="rId21"/>
            </p:custDataLst>
          </p:nvPr>
        </p:nvSpPr>
        <p:spPr>
          <a:xfrm>
            <a:off x="6401423" y="3790470"/>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200" spc="200">
                <a:solidFill>
                  <a:schemeClr val="dk1">
                    <a:lumMod val="85000"/>
                    <a:lumOff val="15000"/>
                  </a:schemeClr>
                </a:solidFill>
                <a:latin typeface="Arial" pitchFamily="34" charset="0"/>
                <a:ea typeface="微软雅黑"/>
              </a:rPr>
              <a:t>在讨论路由选择的原理时，往往不去区分转发表和路由表的区别</a:t>
            </a:r>
            <a:endParaRPr lang="zh-CN" altLang="en-US" sz="1200" spc="200">
              <a:solidFill>
                <a:schemeClr val="dk1">
                  <a:lumMod val="85000"/>
                  <a:lumOff val="15000"/>
                </a:schemeClr>
              </a:solidFill>
              <a:latin typeface="Arial" pitchFamily="34" charset="0"/>
              <a:ea typeface="微软雅黑"/>
            </a:endParaRPr>
          </a:p>
        </p:txBody>
      </p:sp>
      <p:sp>
        <p:nvSpPr>
          <p:cNvPr id="26" name="矩形 25"/>
          <p:cNvSpPr/>
          <p:nvPr>
            <p:custDataLst>
              <p:tags r:id="rId22"/>
            </p:custDataLst>
          </p:nvPr>
        </p:nvSpPr>
        <p:spPr>
          <a:xfrm flipV="1">
            <a:off x="6401423" y="4642060"/>
            <a:ext cx="4249482" cy="2620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7" name="矩形 26"/>
          <p:cNvSpPr/>
          <p:nvPr>
            <p:custDataLst>
              <p:tags r:id="rId23"/>
            </p:custDataLst>
          </p:nvPr>
        </p:nvSpPr>
        <p:spPr>
          <a:xfrm>
            <a:off x="1567150" y="5676106"/>
            <a:ext cx="4249482" cy="837834"/>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8" name="矩形 27"/>
          <p:cNvSpPr/>
          <p:nvPr>
            <p:custDataLst>
              <p:tags r:id="rId24"/>
            </p:custDataLst>
          </p:nvPr>
        </p:nvSpPr>
        <p:spPr>
          <a:xfrm>
            <a:off x="1568414" y="5182184"/>
            <a:ext cx="4249482" cy="429726"/>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9" name="TextBox 6"/>
          <p:cNvSpPr txBox="1"/>
          <p:nvPr>
            <p:custDataLst>
              <p:tags r:id="rId25"/>
            </p:custDataLst>
          </p:nvPr>
        </p:nvSpPr>
        <p:spPr>
          <a:xfrm>
            <a:off x="3302587" y="5141525"/>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lt1"/>
                </a:solidFill>
                <a:ea typeface="微软雅黑"/>
                <a:sym typeface="Arial" pitchFamily="34" charset="0"/>
              </a:rPr>
              <a:t>5</a:t>
            </a:r>
            <a:endParaRPr lang="en-US" altLang="zh-CN" sz="2400" b="1">
              <a:solidFill>
                <a:schemeClr val="lt1"/>
              </a:solidFill>
              <a:ea typeface="微软雅黑"/>
              <a:sym typeface="Arial" pitchFamily="34" charset="0"/>
            </a:endParaRPr>
          </a:p>
        </p:txBody>
      </p:sp>
      <p:sp>
        <p:nvSpPr>
          <p:cNvPr id="30" name="TextBox 36"/>
          <p:cNvSpPr txBox="1"/>
          <p:nvPr>
            <p:custDataLst>
              <p:tags r:id="rId26"/>
            </p:custDataLst>
          </p:nvPr>
        </p:nvSpPr>
        <p:spPr>
          <a:xfrm>
            <a:off x="1568414" y="5675451"/>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200" spc="200">
                <a:solidFill>
                  <a:schemeClr val="lt1"/>
                </a:solidFill>
                <a:latin typeface="Arial" pitchFamily="34" charset="0"/>
                <a:ea typeface="微软雅黑"/>
              </a:rPr>
              <a:t>若路由器处理分组的速率小于分组进入队列的速率，则队列的存储空间最终必定会填满，这就使后面进入队列分组由于没有存储空间而只能被丢弃。</a:t>
            </a:r>
            <a:endParaRPr lang="zh-CN" altLang="en-US" sz="1200" spc="200">
              <a:solidFill>
                <a:schemeClr val="lt1"/>
              </a:solidFill>
              <a:latin typeface="Arial" pitchFamily="34" charset="0"/>
              <a:ea typeface="微软雅黑"/>
            </a:endParaRPr>
          </a:p>
        </p:txBody>
      </p:sp>
      <p:sp>
        <p:nvSpPr>
          <p:cNvPr id="31" name="矩形 30"/>
          <p:cNvSpPr/>
          <p:nvPr>
            <p:custDataLst>
              <p:tags r:id="rId27"/>
            </p:custDataLst>
          </p:nvPr>
        </p:nvSpPr>
        <p:spPr>
          <a:xfrm flipV="1">
            <a:off x="1568414" y="6527042"/>
            <a:ext cx="4249482" cy="26203"/>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32" name="矩形 31"/>
          <p:cNvSpPr/>
          <p:nvPr>
            <p:custDataLst>
              <p:tags r:id="rId28"/>
            </p:custDataLst>
          </p:nvPr>
        </p:nvSpPr>
        <p:spPr>
          <a:xfrm>
            <a:off x="6400159" y="5676106"/>
            <a:ext cx="4249482" cy="83783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33" name="矩形 32"/>
          <p:cNvSpPr/>
          <p:nvPr>
            <p:custDataLst>
              <p:tags r:id="rId29"/>
            </p:custDataLst>
          </p:nvPr>
        </p:nvSpPr>
        <p:spPr>
          <a:xfrm>
            <a:off x="6401423" y="5182184"/>
            <a:ext cx="4249482" cy="42972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34" name="TextBox 6"/>
          <p:cNvSpPr txBox="1"/>
          <p:nvPr>
            <p:custDataLst>
              <p:tags r:id="rId30"/>
            </p:custDataLst>
          </p:nvPr>
        </p:nvSpPr>
        <p:spPr>
          <a:xfrm>
            <a:off x="8135596" y="5141525"/>
            <a:ext cx="781137" cy="510388"/>
          </a:xfrm>
          <a:prstGeom prst="rect">
            <a:avLst/>
          </a:prstGeom>
          <a:noFill/>
        </p:spPr>
        <p:txBody>
          <a:bodyPr wrap="square" lIns="91440" tIns="45720" rIns="91440" bIns="45720" rtlCol="0" anchor="ctr" anchorCtr="0">
            <a:normAutofit lnSpcReduction="10000"/>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dk1">
                    <a:lumMod val="85000"/>
                    <a:lumOff val="15000"/>
                  </a:schemeClr>
                </a:solidFill>
                <a:ea typeface="微软雅黑"/>
                <a:sym typeface="Arial" pitchFamily="34" charset="0"/>
              </a:rPr>
              <a:t>6</a:t>
            </a:r>
            <a:endParaRPr lang="en-US" altLang="zh-CN" sz="2400" b="1">
              <a:solidFill>
                <a:schemeClr val="dk1">
                  <a:lumMod val="85000"/>
                  <a:lumOff val="15000"/>
                </a:schemeClr>
              </a:solidFill>
              <a:ea typeface="微软雅黑"/>
              <a:sym typeface="Arial" pitchFamily="34" charset="0"/>
            </a:endParaRPr>
          </a:p>
        </p:txBody>
      </p:sp>
      <p:sp>
        <p:nvSpPr>
          <p:cNvPr id="35" name="TextBox 36"/>
          <p:cNvSpPr txBox="1"/>
          <p:nvPr>
            <p:custDataLst>
              <p:tags r:id="rId31"/>
            </p:custDataLst>
          </p:nvPr>
        </p:nvSpPr>
        <p:spPr>
          <a:xfrm>
            <a:off x="6401423" y="5675451"/>
            <a:ext cx="4249482" cy="839144"/>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200" spc="200">
                <a:solidFill>
                  <a:schemeClr val="dk1">
                    <a:lumMod val="85000"/>
                    <a:lumOff val="15000"/>
                  </a:schemeClr>
                </a:solidFill>
                <a:latin typeface="Arial" pitchFamily="34" charset="0"/>
                <a:ea typeface="微软雅黑"/>
              </a:rPr>
              <a:t>路由器中的输入或输出队列产生溢出是造成分组丢失的重要原因。 </a:t>
            </a:r>
            <a:endParaRPr lang="zh-CN" altLang="en-US" sz="1200" spc="200">
              <a:solidFill>
                <a:schemeClr val="dk1">
                  <a:lumMod val="85000"/>
                  <a:lumOff val="15000"/>
                </a:schemeClr>
              </a:solidFill>
              <a:latin typeface="Arial" pitchFamily="34" charset="0"/>
              <a:ea typeface="微软雅黑"/>
            </a:endParaRPr>
          </a:p>
        </p:txBody>
      </p:sp>
      <p:sp>
        <p:nvSpPr>
          <p:cNvPr id="36" name="矩形 35"/>
          <p:cNvSpPr/>
          <p:nvPr>
            <p:custDataLst>
              <p:tags r:id="rId32"/>
            </p:custDataLst>
          </p:nvPr>
        </p:nvSpPr>
        <p:spPr>
          <a:xfrm flipV="1">
            <a:off x="6401423" y="6527042"/>
            <a:ext cx="4249482" cy="2620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9" name="文本框 6"/>
          <p:cNvSpPr txBox="1"/>
          <p:nvPr>
            <p:custDataLst>
              <p:tags r:id="rId3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en-US" altLang="zh-CN" sz="3600">
                <a:solidFill>
                  <a:schemeClr val="accent1"/>
                </a:solidFill>
              </a:rPr>
              <a:t>(1)路由器的构成</a:t>
            </a:r>
            <a:endParaRPr lang="en-US" altLang="zh-CN" sz="3600">
              <a:solidFill>
                <a:schemeClr val="accent1"/>
              </a:solidFill>
            </a:endParaRPr>
          </a:p>
        </p:txBody>
      </p:sp>
      <p:cxnSp>
        <p:nvCxnSpPr>
          <p:cNvPr id="2" name="直接连接符 1"/>
          <p:cNvCxnSpPr/>
          <p:nvPr>
            <p:custDataLst>
              <p:tags r:id="rId3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Text Box 5"/>
          <p:cNvSpPr txBox="1"/>
          <p:nvPr>
            <p:custDataLst>
              <p:tags r:id="rId35"/>
            </p:custDataLst>
          </p:nvPr>
        </p:nvSpPr>
        <p:spPr>
          <a:xfrm>
            <a:off x="0" y="-651933"/>
            <a:ext cx="11040533" cy="554355"/>
          </a:xfrm>
          <a:prstGeom prst="rect">
            <a:avLst/>
          </a:prstGeom>
          <a:noFill/>
          <a:ln w="12700">
            <a:noFill/>
          </a:ln>
        </p:spPr>
        <p:txBody>
          <a:bodyPr lIns="0" tIns="0" rIns="0" bIns="0">
            <a:sp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en-US" altLang="zh-CN" sz="2665" u="none">
                <a:solidFill>
                  <a:schemeClr val="tx1"/>
                </a:solidFill>
                <a:latin typeface="Arial" pitchFamily="34" charset="0"/>
              </a:rPr>
              <a:t>   </a:t>
            </a:r>
            <a:r>
              <a:rPr lang="zh-CN" altLang="en-US" sz="2665" u="none">
                <a:solidFill>
                  <a:schemeClr val="tx1"/>
                </a:solidFill>
                <a:latin typeface="黑体" panose="02010609060101010101" pitchFamily="49" charset="-122"/>
              </a:rPr>
              <a:t>１．路由选择的基本概念</a:t>
            </a:r>
            <a:endParaRPr lang="zh-CN" altLang="en-US" sz="2665" u="none">
              <a:solidFill>
                <a:schemeClr val="tx1"/>
              </a:solidFill>
              <a:latin typeface="黑体" panose="02010609060101010101" pitchFamily="49" charset="-122"/>
            </a:endParaRPr>
          </a:p>
        </p:txBody>
      </p:sp>
    </p:spTree>
    <p:custDataLst>
      <p:tags r:id="rId3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p:nvPr>
            <p:custDataLst>
              <p:tags r:id="rId3"/>
            </p:custDataLst>
          </p:nvPr>
        </p:nvSpPr>
        <p:spPr>
          <a:xfrm>
            <a:off x="6549265" y="6263010"/>
            <a:ext cx="230410" cy="480178"/>
          </a:xfrm>
          <a:prstGeom prst="rect">
            <a:avLst/>
          </a:prstGeom>
          <a:solidFill>
            <a:schemeClr val="lt1">
              <a:lumMod val="95000"/>
            </a:schemeClr>
          </a:solidFill>
          <a:ln w="12700">
            <a:noFill/>
          </a:ln>
        </p:spPr>
        <p:txBody>
          <a:bodyPr wrap="none"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 name="Text Box 4"/>
          <p:cNvSpPr txBox="1"/>
          <p:nvPr/>
        </p:nvSpPr>
        <p:spPr>
          <a:xfrm>
            <a:off x="1815160" y="1384978"/>
            <a:ext cx="8511317" cy="3478812"/>
          </a:xfrm>
          <a:prstGeom prst="rect">
            <a:avLst/>
          </a:prstGeom>
          <a:noFill/>
          <a:ln w="12700">
            <a:noFill/>
          </a:ln>
        </p:spPr>
        <p:txBody>
          <a:bodyPr lIns="0" tIns="0" rIns="0" bIns="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lnSpc>
                <a:spcPct val="140000"/>
              </a:lnSpc>
              <a:buClr>
                <a:srgbClr val="FF0000"/>
              </a:buClr>
              <a:buFont typeface="Wingdings" panose="05000000000000000000" pitchFamily="2" charset="2"/>
            </a:pPr>
            <a:r>
              <a:rPr lang="zh-CN" altLang="en-US" sz="2665" u="none">
                <a:solidFill>
                  <a:srgbClr val="000000"/>
                </a:solidFill>
                <a:latin typeface="黑体" panose="02010609060101010101" pitchFamily="49" charset="-122"/>
              </a:rPr>
              <a:t>１．路由选择的基本概念</a:t>
            </a:r>
            <a:endParaRPr lang="zh-CN" altLang="en-US" sz="2665" u="none">
              <a:solidFill>
                <a:srgbClr val="000000"/>
              </a:solidFill>
              <a:latin typeface="黑体" panose="02010609060101010101" pitchFamily="49" charset="-122"/>
            </a:endParaRPr>
          </a:p>
          <a:p>
            <a:pPr marL="171450"/>
            <a:r>
              <a:rPr lang="en-US" altLang="zh-CN" sz="2665" b="0" u="none">
                <a:solidFill>
                  <a:srgbClr val="000000"/>
                </a:solidFill>
                <a:latin typeface="黑体" panose="02010609060101010101" pitchFamily="49" charset="-122"/>
              </a:rPr>
              <a:t>(2)</a:t>
            </a:r>
            <a:r>
              <a:rPr lang="zh-CN" altLang="en-US" sz="2665" b="0" u="none">
                <a:solidFill>
                  <a:srgbClr val="000000"/>
                </a:solidFill>
                <a:latin typeface="黑体" panose="02010609060101010101" pitchFamily="49" charset="-122"/>
              </a:rPr>
              <a:t>路由表：路由表：每个路由器都有一个路由表，路由表是路由器进行路由选择的主要依据，路由表必须包含所有可能的目标网络地址和到达该目标网络地址的最优路径的下一站</a:t>
            </a:r>
            <a:r>
              <a:rPr lang="en-US" altLang="zh-CN" sz="2665" b="0" u="none">
                <a:solidFill>
                  <a:srgbClr val="000000"/>
                </a:solidFill>
                <a:latin typeface="黑体" panose="02010609060101010101" pitchFamily="49" charset="-122"/>
              </a:rPr>
              <a:t>IP</a:t>
            </a:r>
            <a:r>
              <a:rPr lang="zh-CN" altLang="en-US" sz="2665" b="0" u="none">
                <a:solidFill>
                  <a:srgbClr val="000000"/>
                </a:solidFill>
                <a:latin typeface="黑体" panose="02010609060101010101" pitchFamily="49" charset="-122"/>
              </a:rPr>
              <a:t>地址．路由表告诉路由器向哪个逻辑网段发送数据信息和用哪个路由器转发这些数据信息。</a:t>
            </a:r>
            <a:endParaRPr lang="zh-CN" altLang="en-US" sz="2665" b="0" u="none">
              <a:solidFill>
                <a:srgbClr val="000000"/>
              </a:solidFill>
              <a:latin typeface="黑体" panose="02010609060101010101" pitchFamily="49" charset="-122"/>
            </a:endParaRPr>
          </a:p>
          <a:p>
            <a:pPr marL="171450"/>
            <a:r>
              <a:rPr lang="en-US" altLang="zh-CN" sz="2665" u="none">
                <a:solidFill>
                  <a:srgbClr val="000000"/>
                </a:solidFill>
                <a:latin typeface="黑体" panose="02010609060101010101" pitchFamily="49" charset="-122"/>
              </a:rPr>
              <a:t>(3</a:t>
            </a:r>
            <a:r>
              <a:rPr lang="zh-CN" altLang="en-US" sz="2665" u="none">
                <a:solidFill>
                  <a:srgbClr val="000000"/>
                </a:solidFill>
                <a:latin typeface="黑体" panose="02010609060101010101" pitchFamily="49" charset="-122"/>
              </a:rPr>
              <a:t>）静态路由</a:t>
            </a:r>
            <a:r>
              <a:rPr lang="en-US" altLang="zh-CN" sz="2665" u="none">
                <a:solidFill>
                  <a:srgbClr val="000000"/>
                </a:solidFill>
                <a:latin typeface="黑体" panose="02010609060101010101" pitchFamily="49" charset="-122"/>
              </a:rPr>
              <a:t>:</a:t>
            </a:r>
            <a:r>
              <a:rPr lang="zh-CN" altLang="en-US" sz="2665" b="0" u="none">
                <a:solidFill>
                  <a:srgbClr val="000000"/>
                </a:solidFill>
                <a:latin typeface="黑体" panose="02010609060101010101" pitchFamily="49" charset="-122"/>
              </a:rPr>
              <a:t>是指路由表在由人工配置和计算之后不再改变的路由信息组织方式．当网络发生变化时，必须由人工进行更新和配置．采用静态路由，从原主机到目标主机的所有数据都按同一条路径传输，静态路由它要求网络管理人员预先定义要通信的所有逻辑网络，它通过指定默认路由器，转发所有未定义目标网络的通信．这种路由表的组织形式最大的优点就是简单，但是也有缺点：不够灵活，无法处理因网路拓扑变化和拥塞故障作出反应．</a:t>
            </a:r>
            <a:endParaRPr lang="zh-CN" altLang="en-US" sz="2665" b="0" u="none">
              <a:solidFill>
                <a:srgbClr val="000000"/>
              </a:solidFill>
              <a:latin typeface="黑体" panose="02010609060101010101" pitchFamily="49" charset="-122"/>
            </a:endParaRPr>
          </a:p>
        </p:txBody>
      </p:sp>
      <p:sp>
        <p:nvSpPr>
          <p:cNvPr id="4" name="Text Box 5"/>
          <p:cNvSpPr txBox="1"/>
          <p:nvPr/>
        </p:nvSpPr>
        <p:spPr>
          <a:xfrm>
            <a:off x="1563346" y="843577"/>
            <a:ext cx="8209140" cy="305010"/>
          </a:xfrm>
          <a:prstGeom prst="rect">
            <a:avLst/>
          </a:prstGeom>
          <a:noFill/>
          <a:ln w="12700">
            <a:noFill/>
          </a:ln>
        </p:spPr>
        <p:txBody>
          <a:bodyPr lIns="0" tIns="0" rIns="0" bIns="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zh-CN" altLang="en-US" sz="2665" u="none">
                <a:solidFill>
                  <a:srgbClr val="000000"/>
                </a:solidFill>
                <a:latin typeface="黑体" panose="02010609060101010101" pitchFamily="49" charset="-122"/>
              </a:rPr>
              <a:t>一、路由选择</a:t>
            </a:r>
            <a:endParaRPr lang="zh-CN" altLang="en-US" sz="2665" u="none">
              <a:solidFill>
                <a:srgbClr val="000000"/>
              </a:solidFill>
              <a:latin typeface="黑体" panose="02010609060101010101" pitchFamily="49" charset="-122"/>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一、路由选择</a:t>
            </a:r>
            <a:endParaRPr lang="zh-CN" altLang="en-US" sz="3600">
              <a:solidFill>
                <a:schemeClr val="accent1"/>
              </a:solidFill>
            </a:endParaRPr>
          </a:p>
        </p:txBody>
      </p:sp>
      <p:cxnSp>
        <p:nvCxnSpPr>
          <p:cNvPr id="8" name="直接连接符 7"/>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3" name="Title 6"/>
          <p:cNvSpPr txBox="1"/>
          <p:nvPr>
            <p:custDataLst>
              <p:tags r:id="rId5"/>
            </p:custDataLst>
          </p:nvPr>
        </p:nvSpPr>
        <p:spPr>
          <a:xfrm>
            <a:off x="457155" y="1843071"/>
            <a:ext cx="11303078" cy="4238651"/>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路由选择的基本概念</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startAt="4"/>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动态路由：当网络变化时路由表要随时更新，称为动态路由．动态路由的实现取决于如下两个基本功能：</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30250" lvl="2"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交换路由信息：由路由协议来解决，它规定路由信息的交换，包括如何传递路由信息的更新，传递什么等</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30250" lvl="2"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计算、更新和维护路由表：由路由算法来解决，路由算法计算更新路由表的目标是使表中包含最优路径．</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buAutoNum type="ea1JpnChsDbPeriod"/>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路由选择的基本原理:</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由谁来选择：路由器</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一、路由选择</a:t>
            </a:r>
            <a:endParaRPr lang="zh-CN" altLang="en-US" sz="3600">
              <a:solidFill>
                <a:schemeClr val="accent1"/>
              </a:solidFill>
            </a:endParaRPr>
          </a:p>
        </p:txBody>
      </p:sp>
      <p:cxnSp>
        <p:nvCxnSpPr>
          <p:cNvPr id="6" name="直接连接符 5"/>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8" name="矩形 7"/>
          <p:cNvSpPr/>
          <p:nvPr>
            <p:custDataLst>
              <p:tags r:id="rId5"/>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solidFill>
                <a:schemeClr val="lt1"/>
              </a:solidFill>
              <a:latin typeface="微软雅黑" panose="020b0503020204020204" charset="-122"/>
              <a:ea typeface="微软雅黑"/>
              <a:cs typeface="+mn-ea"/>
              <a:sym typeface="+mn-lt"/>
            </a:endParaRPr>
          </a:p>
        </p:txBody>
      </p:sp>
      <p:cxnSp>
        <p:nvCxnSpPr>
          <p:cNvPr id="10" name="直接连接符 9"/>
          <p:cNvCxnSpPr/>
          <p:nvPr>
            <p:custDataLst>
              <p:tags r:id="rId6"/>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7"/>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8"/>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9"/>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17" name="Title 6"/>
          <p:cNvSpPr txBox="1"/>
          <p:nvPr>
            <p:custDataLst>
              <p:tags r:id="rId10"/>
            </p:custDataLst>
          </p:nvPr>
        </p:nvSpPr>
        <p:spPr>
          <a:xfrm>
            <a:off x="2175000" y="1869073"/>
            <a:ext cx="7844475" cy="4186156"/>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startAt="2"/>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路由选择的基本原理:</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startAt="2"/>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什么时侯选择：取决于采用的数据交换方式，数据报需要在每个包到达路由器时单独选择路由；虚电路仅在建立虚电路时选择路经，以后数据传输不须再进行路由选择．</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startAt="2"/>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什么是最优路径：路经最优有不同的度量方式，可基于某一链路特征，也可由多个特征组成，链路特征有：</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带宽　时延　可靠性　负载　跳数　费用</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上述特性都可用数字表示，即用“距离”表示</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4" name="直接连接符 3"/>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0" name="矩形 9"/>
          <p:cNvSpPr/>
          <p:nvPr userDrawn="1">
            <p:custDataLst>
              <p:tags r:id="rId5"/>
            </p:custDataLst>
          </p:nvPr>
        </p:nvSpPr>
        <p:spPr>
          <a:xfrm>
            <a:off x="1504950" y="1746250"/>
            <a:ext cx="9381490" cy="3637280"/>
          </a:xfrm>
          <a:prstGeom prst="rect">
            <a:avLst/>
          </a:prstGeom>
        </p:spPr>
        <p:style>
          <a:lnRef idx="2">
            <a:schemeClr val="lt1"/>
          </a:lnRef>
          <a:fillRef idx="1">
            <a:schemeClr val="accent1"/>
          </a:fillRef>
          <a:effectRef idx="1">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lvl="0" algn="ctr"/>
            <a:endParaRPr lang="en-US" altLang="zh-CN" sz="1800">
              <a:solidFill>
                <a:schemeClr val="lt1"/>
              </a:solidFill>
              <a:latin typeface="微软雅黑" panose="020b0503020204020204" charset="-122"/>
              <a:ea typeface="微软雅黑"/>
              <a:sym typeface="+mn-ea"/>
            </a:endParaRPr>
          </a:p>
        </p:txBody>
      </p:sp>
      <p:sp>
        <p:nvSpPr>
          <p:cNvPr id="11" name="Title 6"/>
          <p:cNvSpPr txBox="1"/>
          <p:nvPr>
            <p:custDataLst>
              <p:tags r:id="rId6"/>
            </p:custDataLst>
          </p:nvPr>
        </p:nvSpPr>
        <p:spPr>
          <a:xfrm>
            <a:off x="1911485" y="1375622"/>
            <a:ext cx="8901160" cy="4106757"/>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2000" spc="100">
                <a:ln w="3175">
                  <a:noFill/>
                  <a:prstDash val="dash"/>
                </a:ln>
                <a:solidFill>
                  <a:schemeClr val="lt1"/>
                </a:solidFill>
                <a:uFillTx/>
                <a:latin typeface="微软雅黑" panose="020b0503020204020204" charset="-122"/>
                <a:ea typeface="微软雅黑"/>
                <a:cs typeface="微软雅黑" panose="020b0503020204020204" charset="-122"/>
              </a:rPr>
              <a:t>路由协议：路由器交换路由信息的约定。</a:t>
            </a:r>
            <a:endParaRPr lang="en-US" altLang="zh-CN" sz="2000" spc="100">
              <a:ln w="3175">
                <a:noFill/>
                <a:prstDash val="dash"/>
              </a:ln>
              <a:solidFill>
                <a:schemeClr val="lt1"/>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lt1"/>
                </a:solidFill>
                <a:uFillTx/>
                <a:latin typeface="微软雅黑" panose="020b0503020204020204" charset="-122"/>
                <a:ea typeface="微软雅黑"/>
                <a:cs typeface="微软雅黑" panose="020b0503020204020204" charset="-122"/>
              </a:rPr>
              <a:t>路由器的主要职责是接收IP数据报，按照数据报的目标网络地址进行进行路由选择和数据转发。为了进行动态路由选择，路由器之间必须进行交换路由信息，有了路由信息才能进行计算和构造路由表。路由器之间进行路由信息交换的约定，就是路由协议。Internet路由协议根据所适用的范围可分为两类：</a:t>
            </a:r>
            <a:endParaRPr lang="zh-CN" altLang="en-US" sz="1800" spc="100">
              <a:ln w="3175">
                <a:noFill/>
                <a:prstDash val="dash"/>
              </a:ln>
              <a:solidFill>
                <a:schemeClr val="lt1"/>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lt1"/>
                </a:solidFill>
                <a:uFillTx/>
                <a:latin typeface="微软雅黑" panose="020b0503020204020204" charset="-122"/>
                <a:ea typeface="微软雅黑"/>
                <a:cs typeface="微软雅黑" panose="020b0503020204020204" charset="-122"/>
              </a:rPr>
              <a:t>内部路由协议IRP（Interior Router Protocol）</a:t>
            </a:r>
            <a:endParaRPr lang="zh-CN" altLang="en-US" sz="2000" spc="100">
              <a:ln w="3175">
                <a:noFill/>
                <a:prstDash val="dash"/>
              </a:ln>
              <a:solidFill>
                <a:schemeClr val="lt1"/>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lt1"/>
                </a:solidFill>
                <a:uFillTx/>
                <a:latin typeface="微软雅黑" panose="020b0503020204020204" charset="-122"/>
                <a:ea typeface="微软雅黑"/>
                <a:cs typeface="微软雅黑" panose="020b0503020204020204" charset="-122"/>
              </a:rPr>
              <a:t>外部路由协议ERP（Exterior Router Protocol ）</a:t>
            </a:r>
            <a:endParaRPr lang="zh-CN" altLang="en-US" sz="2000" spc="100">
              <a:ln w="3175">
                <a:noFill/>
                <a:prstDash val="dash"/>
              </a:ln>
              <a:solidFill>
                <a:schemeClr val="lt1"/>
              </a:solidFill>
              <a:uFillTx/>
              <a:latin typeface="微软雅黑" panose="020b0503020204020204" charset="-122"/>
              <a:ea typeface="微软雅黑"/>
              <a:cs typeface="微软雅黑" panose="020b0503020204020204"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custDataLst>
              <p:tags r:id="rId3"/>
            </p:custDataLst>
          </p:nvPr>
        </p:nvSpPr>
        <p:spPr>
          <a:xfrm>
            <a:off x="1785635" y="1782278"/>
            <a:ext cx="9949591" cy="2093608"/>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zh-CN" altLang="en-US" spc="150">
                <a:solidFill>
                  <a:schemeClr val="tx1">
                    <a:lumMod val="75000"/>
                    <a:lumOff val="25000"/>
                  </a:schemeClr>
                </a:solidFill>
                <a:latin typeface="Arial" pitchFamily="34" charset="0"/>
                <a:ea typeface="微软雅黑"/>
              </a:rPr>
              <a:t>内部路由协议IRP：也称为内部网关协议IGP，是一个自治系统内路由器之间交换路由信息使用的协议。主要有：路由信息协议RIP（Router Information Protocol）、路由信息协议RIP-2、开放最短路径优先协议OSPF（Open Shortest Path Protocol）和ISO网际互连协议（中间系统到中间系统协议IS-IS和端接系统到中间系统协议ES-IS） 。前三个协议是TCP/IP协议族的一部分，只能路由IP分组，ISO网际互连协议可以路由IP分组和OSI无连接网络层协议ISO CNLP分组。</a:t>
            </a:r>
            <a:endParaRPr lang="zh-CN" altLang="en-US" spc="150">
              <a:solidFill>
                <a:schemeClr val="tx1">
                  <a:lumMod val="75000"/>
                  <a:lumOff val="25000"/>
                </a:schemeClr>
              </a:solidFill>
              <a:latin typeface="Arial" pitchFamily="34" charset="0"/>
              <a:ea typeface="微软雅黑"/>
            </a:endParaRPr>
          </a:p>
        </p:txBody>
      </p:sp>
      <p:sp>
        <p:nvSpPr>
          <p:cNvPr id="8" name="矩形 7"/>
          <p:cNvSpPr/>
          <p:nvPr>
            <p:custDataLst>
              <p:tags r:id="rId4"/>
            </p:custDataLst>
          </p:nvPr>
        </p:nvSpPr>
        <p:spPr>
          <a:xfrm>
            <a:off x="1785635" y="4353763"/>
            <a:ext cx="9949591" cy="2093608"/>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zh-CN" altLang="en-US" spc="150">
                <a:solidFill>
                  <a:schemeClr val="tx1">
                    <a:lumMod val="75000"/>
                    <a:lumOff val="25000"/>
                  </a:schemeClr>
                </a:solidFill>
                <a:latin typeface="Arial" pitchFamily="34" charset="0"/>
                <a:ea typeface="微软雅黑"/>
              </a:rPr>
              <a:t>外部路由协议ERP：也称为外部网关协议EGP（Exterior Gateway Protocol）是不同自治系统的路由器之间交换信息使用的协议。外部路由协议主要是边界网关路由协议:BGP（Border Gateway protocol）。</a:t>
            </a:r>
            <a:endParaRPr lang="zh-CN" altLang="en-US" spc="150">
              <a:solidFill>
                <a:schemeClr val="tx1">
                  <a:lumMod val="75000"/>
                  <a:lumOff val="25000"/>
                </a:schemeClr>
              </a:solidFill>
              <a:latin typeface="Arial" pitchFamily="34" charset="0"/>
              <a:ea typeface="微软雅黑"/>
            </a:endParaRPr>
          </a:p>
        </p:txBody>
      </p:sp>
      <p:sp>
        <p:nvSpPr>
          <p:cNvPr id="9" name="文本框 8"/>
          <p:cNvSpPr txBox="1"/>
          <p:nvPr>
            <p:custDataLst>
              <p:tags r:id="rId5"/>
            </p:custDataLst>
          </p:nvPr>
        </p:nvSpPr>
        <p:spPr>
          <a:xfrm>
            <a:off x="457357" y="1782278"/>
            <a:ext cx="1267841" cy="2093608"/>
          </a:xfrm>
          <a:prstGeom prst="rect">
            <a:avLst/>
          </a:prstGeom>
          <a:noFill/>
          <a:effectLst>
            <a:outerShdw blurRad="50800" dist="38100" dir="2700000" algn="tl" rotWithShape="0">
              <a:prstClr val="black">
                <a:alpha val="20000"/>
              </a:prstClr>
            </a:outerShdw>
          </a:effectLst>
        </p:spPr>
        <p:txBody>
          <a:bodyPr wrap="square" rtlCol="0" anchor="ctr">
            <a:normAutofit fontScale="90000" lnSpcReduction="2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01</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10" name="文本框 9"/>
          <p:cNvSpPr txBox="1"/>
          <p:nvPr>
            <p:custDataLst>
              <p:tags r:id="rId6"/>
            </p:custDataLst>
          </p:nvPr>
        </p:nvSpPr>
        <p:spPr>
          <a:xfrm>
            <a:off x="457357" y="4353763"/>
            <a:ext cx="1267841" cy="2093608"/>
          </a:xfrm>
          <a:prstGeom prst="rect">
            <a:avLst/>
          </a:prstGeom>
          <a:noFill/>
          <a:effectLst>
            <a:outerShdw blurRad="50800" dist="38100" dir="2700000" algn="tl" rotWithShape="0">
              <a:prstClr val="black">
                <a:alpha val="20000"/>
              </a:prstClr>
            </a:outerShdw>
          </a:effectLst>
        </p:spPr>
        <p:txBody>
          <a:bodyPr wrap="square" rtlCol="0" anchor="ctr">
            <a:normAutofit fontScale="90000" lnSpcReduction="2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02</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5" name="副标题"/>
          <p:cNvSpPr txBox="1"/>
          <p:nvPr>
            <p:custDataLst>
              <p:tags r:id="rId7"/>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1、路由协议：路由器交换路由信息的约定。</a:t>
            </a:r>
            <a:endParaRPr lang="zh-CN" altLang="en-US" sz="2000">
              <a:solidFill>
                <a:schemeClr val="tx1">
                  <a:lumMod val="85000"/>
                  <a:lumOff val="15000"/>
                </a:schemeClr>
              </a:solidFill>
            </a:endParaRPr>
          </a:p>
        </p:txBody>
      </p:sp>
      <p:sp>
        <p:nvSpPr>
          <p:cNvPr id="6" name="文本框 6"/>
          <p:cNvSpPr txBox="1"/>
          <p:nvPr>
            <p:custDataLst>
              <p:tags r:id="rId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9"/>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矩形 8"/>
          <p:cNvSpPr/>
          <p:nvPr>
            <p:custDataLst>
              <p:tags r:id="rId3"/>
            </p:custDataLst>
          </p:nvPr>
        </p:nvSpPr>
        <p:spPr>
          <a:xfrm>
            <a:off x="1695804" y="1965793"/>
            <a:ext cx="4141529" cy="4548822"/>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 name="文本框 6"/>
          <p:cNvSpPr txBox="1"/>
          <p:nvPr>
            <p:custDataLst>
              <p:tags r:id="rId4"/>
            </p:custDataLst>
          </p:nvPr>
        </p:nvSpPr>
        <p:spPr>
          <a:xfrm>
            <a:off x="1878729" y="2302345"/>
            <a:ext cx="3776394" cy="4066501"/>
          </a:xfrm>
          <a:prstGeom prst="rect">
            <a:avLst/>
          </a:prstGeom>
          <a:noFill/>
        </p:spPr>
        <p:txBody>
          <a:bodyPr wrap="square" rtlCol="0" anchor="t"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800" spc="150">
                <a:solidFill>
                  <a:schemeClr val="tx1">
                    <a:lumMod val="85000"/>
                    <a:lumOff val="15000"/>
                  </a:schemeClr>
                </a:solidFill>
                <a:uFillTx/>
                <a:latin typeface="Arial" pitchFamily="34" charset="0"/>
                <a:ea typeface="微软雅黑"/>
              </a:rPr>
              <a:t>Internet互连网络是由许多单独管理和运行的互连网组成。从路由计算的角度看，Internet是由许多的自治系统AS（Autonomous System）互连而成。所谓自治系统就是指由一些路由器连接而成的互联网，这些路由器是在单一机构的管理和操作之下，独立地运行。每个自治系统独立地采用自己的路由算法和路由协议，实行独立的管理 。</a:t>
            </a:r>
            <a:endParaRPr lang="en-US" altLang="zh-CN" sz="1800" spc="150">
              <a:solidFill>
                <a:schemeClr val="tx1">
                  <a:lumMod val="85000"/>
                  <a:lumOff val="15000"/>
                </a:schemeClr>
              </a:solidFill>
              <a:uFillTx/>
              <a:latin typeface="Arial" pitchFamily="34" charset="0"/>
              <a:ea typeface="微软雅黑"/>
            </a:endParaRPr>
          </a:p>
        </p:txBody>
      </p:sp>
      <p:sp>
        <p:nvSpPr>
          <p:cNvPr id="19" name="圆角矩形 18"/>
          <p:cNvSpPr/>
          <p:nvPr>
            <p:custDataLst>
              <p:tags r:id="rId5"/>
            </p:custDataLst>
          </p:nvPr>
        </p:nvSpPr>
        <p:spPr>
          <a:xfrm>
            <a:off x="2498244" y="1676400"/>
            <a:ext cx="2536651" cy="588789"/>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dk1">
                    <a:lumMod val="85000"/>
                    <a:lumOff val="15000"/>
                  </a:schemeClr>
                </a:solidFill>
              </a:rPr>
              <a:t>01</a:t>
            </a:r>
            <a:endParaRPr lang="en-US" altLang="zh-CN" sz="2000" b="1">
              <a:solidFill>
                <a:schemeClr val="dk1">
                  <a:lumMod val="85000"/>
                  <a:lumOff val="15000"/>
                </a:schemeClr>
              </a:solidFill>
            </a:endParaRPr>
          </a:p>
        </p:txBody>
      </p:sp>
      <p:sp>
        <p:nvSpPr>
          <p:cNvPr id="21" name="L 形 20"/>
          <p:cNvSpPr/>
          <p:nvPr>
            <p:custDataLst>
              <p:tags r:id="rId6"/>
            </p:custDataLst>
          </p:nvPr>
        </p:nvSpPr>
        <p:spPr>
          <a:xfrm rot="5400000">
            <a:off x="1660077" y="1930065"/>
            <a:ext cx="269385" cy="269385"/>
          </a:xfrm>
          <a:prstGeom prst="corner">
            <a:avLst>
              <a:gd name="adj1" fmla="val 28116"/>
              <a:gd name="adj2" fmla="val 2732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2" name="L 形 21"/>
          <p:cNvSpPr/>
          <p:nvPr>
            <p:custDataLst>
              <p:tags r:id="rId7"/>
            </p:custDataLst>
          </p:nvPr>
        </p:nvSpPr>
        <p:spPr>
          <a:xfrm rot="16200000" flipH="1">
            <a:off x="5604390" y="1930065"/>
            <a:ext cx="269385" cy="269385"/>
          </a:xfrm>
          <a:prstGeom prst="corner">
            <a:avLst>
              <a:gd name="adj1" fmla="val 28116"/>
              <a:gd name="adj2" fmla="val 2732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4" name="L 形 23"/>
          <p:cNvSpPr/>
          <p:nvPr>
            <p:custDataLst>
              <p:tags r:id="rId8"/>
            </p:custDataLst>
          </p:nvPr>
        </p:nvSpPr>
        <p:spPr>
          <a:xfrm rot="16200000" flipV="1">
            <a:off x="1660077" y="6284529"/>
            <a:ext cx="269385" cy="269385"/>
          </a:xfrm>
          <a:prstGeom prst="corner">
            <a:avLst>
              <a:gd name="adj1" fmla="val 28116"/>
              <a:gd name="adj2" fmla="val 2732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5" name="L 形 24"/>
          <p:cNvSpPr/>
          <p:nvPr>
            <p:custDataLst>
              <p:tags r:id="rId9"/>
            </p:custDataLst>
          </p:nvPr>
        </p:nvSpPr>
        <p:spPr>
          <a:xfrm rot="5400000" flipH="1" flipV="1">
            <a:off x="5604390" y="6284529"/>
            <a:ext cx="269385" cy="269385"/>
          </a:xfrm>
          <a:prstGeom prst="corner">
            <a:avLst>
              <a:gd name="adj1" fmla="val 28116"/>
              <a:gd name="adj2" fmla="val 2732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7" name="矩形 26"/>
          <p:cNvSpPr/>
          <p:nvPr>
            <p:custDataLst>
              <p:tags r:id="rId10"/>
            </p:custDataLst>
          </p:nvPr>
        </p:nvSpPr>
        <p:spPr>
          <a:xfrm>
            <a:off x="6354667" y="1965793"/>
            <a:ext cx="4141529" cy="4548822"/>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8" name="文本框 27"/>
          <p:cNvSpPr txBox="1"/>
          <p:nvPr>
            <p:custDataLst>
              <p:tags r:id="rId11"/>
            </p:custDataLst>
          </p:nvPr>
        </p:nvSpPr>
        <p:spPr>
          <a:xfrm>
            <a:off x="6537592" y="2302345"/>
            <a:ext cx="3776394" cy="4066501"/>
          </a:xfrm>
          <a:prstGeom prst="rect">
            <a:avLst/>
          </a:prstGeom>
          <a:noFill/>
        </p:spPr>
        <p:txBody>
          <a:bodyPr wrap="square"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800" spc="150">
                <a:solidFill>
                  <a:schemeClr val="tx1">
                    <a:lumMod val="85000"/>
                    <a:lumOff val="15000"/>
                  </a:schemeClr>
                </a:solidFill>
                <a:uFillTx/>
                <a:latin typeface="Arial" pitchFamily="34" charset="0"/>
                <a:ea typeface="微软雅黑"/>
              </a:rPr>
              <a:t>自制系统的划分就是可以实现分层次的路由选择，以便解决大规模网络环境下巨大路由表信息交换问题和各部门内部网络拓扑隐藏保护问题。自治系统路由器使用一种内部路由选择协议和共同的度量来确定内部路由，同时强调一个AS对于其他AS表现出的是一个独立和统一的路由选择策略。</a:t>
            </a:r>
            <a:endParaRPr lang="zh-CN" altLang="en-US" sz="1800" spc="150">
              <a:solidFill>
                <a:schemeClr val="tx1">
                  <a:lumMod val="85000"/>
                  <a:lumOff val="15000"/>
                </a:schemeClr>
              </a:solidFill>
              <a:uFillTx/>
              <a:latin typeface="Arial" pitchFamily="34" charset="0"/>
              <a:ea typeface="微软雅黑"/>
            </a:endParaRPr>
          </a:p>
        </p:txBody>
      </p:sp>
      <p:sp>
        <p:nvSpPr>
          <p:cNvPr id="30" name="圆角矩形 29"/>
          <p:cNvSpPr/>
          <p:nvPr>
            <p:custDataLst>
              <p:tags r:id="rId12"/>
            </p:custDataLst>
          </p:nvPr>
        </p:nvSpPr>
        <p:spPr>
          <a:xfrm>
            <a:off x="7157106" y="1676400"/>
            <a:ext cx="2536651" cy="588789"/>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02</a:t>
            </a:r>
            <a:endParaRPr lang="en-US" altLang="zh-CN" sz="2000" b="1">
              <a:solidFill>
                <a:schemeClr val="lt1"/>
              </a:solidFill>
            </a:endParaRPr>
          </a:p>
        </p:txBody>
      </p:sp>
      <p:sp>
        <p:nvSpPr>
          <p:cNvPr id="32" name="L 形 31"/>
          <p:cNvSpPr/>
          <p:nvPr>
            <p:custDataLst>
              <p:tags r:id="rId13"/>
            </p:custDataLst>
          </p:nvPr>
        </p:nvSpPr>
        <p:spPr>
          <a:xfrm rot="5400000">
            <a:off x="6318939" y="1930065"/>
            <a:ext cx="269385" cy="269385"/>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3" name="L 形 32"/>
          <p:cNvSpPr/>
          <p:nvPr>
            <p:custDataLst>
              <p:tags r:id="rId14"/>
            </p:custDataLst>
          </p:nvPr>
        </p:nvSpPr>
        <p:spPr>
          <a:xfrm rot="16200000" flipH="1">
            <a:off x="10263252" y="1930065"/>
            <a:ext cx="269385" cy="269385"/>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5" name="L 形 34"/>
          <p:cNvSpPr/>
          <p:nvPr>
            <p:custDataLst>
              <p:tags r:id="rId15"/>
            </p:custDataLst>
          </p:nvPr>
        </p:nvSpPr>
        <p:spPr>
          <a:xfrm rot="16200000" flipV="1">
            <a:off x="6318939" y="6284529"/>
            <a:ext cx="269385" cy="269385"/>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6" name="L 形 35"/>
          <p:cNvSpPr/>
          <p:nvPr>
            <p:custDataLst>
              <p:tags r:id="rId16"/>
            </p:custDataLst>
          </p:nvPr>
        </p:nvSpPr>
        <p:spPr>
          <a:xfrm rot="5400000" flipH="1" flipV="1">
            <a:off x="10263252" y="6284529"/>
            <a:ext cx="269385" cy="269385"/>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 name="副标题"/>
          <p:cNvSpPr txBox="1"/>
          <p:nvPr>
            <p:custDataLst>
              <p:tags r:id="rId17"/>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2、自治系统的基本概念 </a:t>
            </a:r>
            <a:endParaRPr lang="zh-CN" altLang="en-US" sz="2000">
              <a:solidFill>
                <a:schemeClr val="tx1">
                  <a:lumMod val="85000"/>
                  <a:lumOff val="15000"/>
                </a:schemeClr>
              </a:solidFill>
            </a:endParaRPr>
          </a:p>
        </p:txBody>
      </p:sp>
      <p:sp>
        <p:nvSpPr>
          <p:cNvPr id="6" name="文本框 6"/>
          <p:cNvSpPr txBox="1"/>
          <p:nvPr>
            <p:custDataLst>
              <p:tags r:id="rId18"/>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19"/>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2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4" name="Text Box 127"/>
          <p:cNvSpPr txBox="1"/>
          <p:nvPr>
            <p:custDataLst>
              <p:tags r:id="rId5"/>
            </p:custDataLst>
          </p:nvPr>
        </p:nvSpPr>
        <p:spPr>
          <a:xfrm>
            <a:off x="5520055" y="6940550"/>
            <a:ext cx="1363345" cy="454025"/>
          </a:xfrm>
          <a:prstGeom prst="rect">
            <a:avLst/>
          </a:prstGeom>
          <a:solidFill>
            <a:srgbClr val="C0C0C0"/>
          </a:solidFill>
          <a:ln w="9525" cap="flat" cmpd="sng">
            <a:solidFill>
              <a:srgbClr val="000000"/>
            </a:solidFill>
            <a:prstDash val="dash"/>
            <a:miter/>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zh-CN" altLang="en-US" sz="1335" b="0" u="none">
                <a:solidFill>
                  <a:schemeClr val="tx1"/>
                </a:solidFill>
                <a:latin typeface="Times New Roman" panose="02020603050405020304" pitchFamily="18" charset="0"/>
                <a:ea typeface="宋体" panose="02010600030101010101" pitchFamily="2" charset="-122"/>
              </a:rPr>
              <a:t>外部网关</a:t>
            </a:r>
            <a:endParaRPr lang="zh-CN" altLang="en-US" sz="1335" b="0" u="none">
              <a:solidFill>
                <a:schemeClr val="tx1"/>
              </a:solidFill>
              <a:latin typeface="Times New Roman" panose="02020603050405020304" pitchFamily="18" charset="0"/>
              <a:ea typeface="宋体" panose="02010600030101010101" pitchFamily="2" charset="-122"/>
            </a:endParaRPr>
          </a:p>
        </p:txBody>
      </p:sp>
      <p:sp>
        <p:nvSpPr>
          <p:cNvPr id="3" name="矩形 2"/>
          <p:cNvSpPr/>
          <p:nvPr>
            <p:custDataLst>
              <p:tags r:id="rId6"/>
            </p:custDataLst>
          </p:nvPr>
        </p:nvSpPr>
        <p:spPr>
          <a:xfrm>
            <a:off x="1766620" y="1640856"/>
            <a:ext cx="8661236" cy="4642590"/>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solidFill>
                <a:schemeClr val="lt1"/>
              </a:solidFill>
              <a:latin typeface="微软雅黑" panose="020b0503020204020204" charset="-122"/>
              <a:ea typeface="微软雅黑"/>
              <a:cs typeface="+mn-ea"/>
              <a:sym typeface="+mn-lt"/>
            </a:endParaRPr>
          </a:p>
        </p:txBody>
      </p:sp>
      <p:cxnSp>
        <p:nvCxnSpPr>
          <p:cNvPr id="10" name="直接连接符 9"/>
          <p:cNvCxnSpPr/>
          <p:nvPr>
            <p:custDataLst>
              <p:tags r:id="rId7"/>
            </p:custDataLst>
          </p:nvPr>
        </p:nvCxnSpPr>
        <p:spPr>
          <a:xfrm>
            <a:off x="1908499" y="1371401"/>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custDataLst>
              <p:tags r:id="rId8"/>
            </p:custDataLst>
          </p:nvPr>
        </p:nvCxnSpPr>
        <p:spPr>
          <a:xfrm>
            <a:off x="1766619" y="1438228"/>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custDataLst>
              <p:tags r:id="rId9"/>
            </p:custDataLst>
          </p:nvPr>
        </p:nvCxnSpPr>
        <p:spPr>
          <a:xfrm>
            <a:off x="10062588" y="6098540"/>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0"/>
            </p:custDataLst>
          </p:nvPr>
        </p:nvCxnSpPr>
        <p:spPr>
          <a:xfrm>
            <a:off x="9920707" y="6165367"/>
            <a:ext cx="387536" cy="387536"/>
          </a:xfrm>
          <a:prstGeom prst="line">
            <a:avLst/>
          </a:prstGeom>
          <a:ln w="15875">
            <a:solidFill>
              <a:schemeClr val="accent6"/>
            </a:solidFill>
          </a:ln>
        </p:spPr>
        <p:style>
          <a:lnRef idx="1">
            <a:schemeClr val="accent1"/>
          </a:lnRef>
          <a:fillRef idx="0">
            <a:schemeClr val="accent1"/>
          </a:fillRef>
          <a:effectRef idx="0">
            <a:schemeClr val="accent1"/>
          </a:effectRef>
          <a:fontRef idx="minor">
            <a:schemeClr val="tx1"/>
          </a:fontRef>
        </p:style>
      </p:cxnSp>
      <p:sp>
        <p:nvSpPr>
          <p:cNvPr id="31" name="矩形 30"/>
          <p:cNvSpPr/>
          <p:nvPr>
            <p:custDataLst>
              <p:tags r:id="rId11"/>
            </p:custDataLst>
          </p:nvPr>
        </p:nvSpPr>
        <p:spPr>
          <a:xfrm>
            <a:off x="2849121" y="4470609"/>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2" name="文本框 31"/>
          <p:cNvSpPr txBox="1"/>
          <p:nvPr>
            <p:custDataLst>
              <p:tags r:id="rId12"/>
            </p:custDataLst>
          </p:nvPr>
        </p:nvSpPr>
        <p:spPr>
          <a:xfrm>
            <a:off x="2898455" y="4665615"/>
            <a:ext cx="1823469" cy="1366439"/>
          </a:xfrm>
          <a:prstGeom prst="rect">
            <a:avLst/>
          </a:prstGeom>
          <a:noFill/>
        </p:spPr>
        <p:txBody>
          <a:bodyPr wrap="square"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1800" spc="150">
                <a:solidFill>
                  <a:schemeClr val="tx1">
                    <a:lumMod val="85000"/>
                    <a:lumOff val="15000"/>
                  </a:schemeClr>
                </a:solidFill>
                <a:uFillTx/>
                <a:latin typeface="Arial" pitchFamily="34" charset="0"/>
                <a:ea typeface="微软雅黑"/>
              </a:rPr>
              <a:t>自治系统的基本概念 </a:t>
            </a:r>
            <a:endParaRPr lang="en-US" altLang="zh-CN" sz="1800" spc="150">
              <a:solidFill>
                <a:schemeClr val="tx1">
                  <a:lumMod val="85000"/>
                  <a:lumOff val="15000"/>
                </a:schemeClr>
              </a:solidFill>
              <a:uFillTx/>
              <a:latin typeface="Arial" pitchFamily="34" charset="0"/>
              <a:ea typeface="微软雅黑"/>
            </a:endParaRPr>
          </a:p>
          <a:p>
            <a:pPr marL="285750" lvl="1" indent="0" algn="l">
              <a:lnSpc>
                <a:spcPct val="130000"/>
              </a:lnSpc>
              <a:spcBef>
                <a:spcPct val="0"/>
              </a:spcBef>
              <a:spcAft>
                <a:spcPct val="0"/>
              </a:spcAft>
              <a:buSzTx/>
              <a:buFont typeface="Wingdings" panose="05000000000000000000" pitchFamily="2" charset="2"/>
              <a:buNone/>
            </a:pPr>
            <a:r>
              <a:rPr lang="en-US" altLang="zh-CN" sz="1800" spc="150">
                <a:solidFill>
                  <a:schemeClr val="tx1">
                    <a:lumMod val="85000"/>
                    <a:lumOff val="15000"/>
                  </a:schemeClr>
                </a:solidFill>
                <a:uFillTx/>
                <a:latin typeface="Arial" pitchFamily="34" charset="0"/>
                <a:ea typeface="微软雅黑"/>
              </a:rPr>
              <a:t>INTERNET</a:t>
            </a:r>
            <a:endParaRPr lang="en-US" altLang="zh-CN" sz="1800" spc="150">
              <a:solidFill>
                <a:schemeClr val="tx1">
                  <a:lumMod val="85000"/>
                  <a:lumOff val="15000"/>
                </a:schemeClr>
              </a:solidFill>
              <a:uFillTx/>
              <a:latin typeface="Arial" pitchFamily="34" charset="0"/>
              <a:ea typeface="微软雅黑"/>
            </a:endParaRPr>
          </a:p>
        </p:txBody>
      </p:sp>
      <p:sp>
        <p:nvSpPr>
          <p:cNvPr id="33" name="圆角矩形 32"/>
          <p:cNvSpPr/>
          <p:nvPr>
            <p:custDataLst>
              <p:tags r:id="rId13"/>
            </p:custDataLst>
          </p:nvPr>
        </p:nvSpPr>
        <p:spPr>
          <a:xfrm>
            <a:off x="3388529" y="4282119"/>
            <a:ext cx="843320" cy="383496"/>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06</a:t>
            </a:r>
            <a:endParaRPr lang="en-US" altLang="zh-CN" sz="2000" b="1">
              <a:solidFill>
                <a:schemeClr val="lt1"/>
              </a:solidFill>
            </a:endParaRPr>
          </a:p>
        </p:txBody>
      </p:sp>
      <p:sp>
        <p:nvSpPr>
          <p:cNvPr id="38" name="L 形 37"/>
          <p:cNvSpPr/>
          <p:nvPr>
            <p:custDataLst>
              <p:tags r:id="rId14"/>
            </p:custDataLst>
          </p:nvPr>
        </p:nvSpPr>
        <p:spPr>
          <a:xfrm rot="5400000">
            <a:off x="2825850" y="4447338"/>
            <a:ext cx="175459" cy="175459"/>
          </a:xfrm>
          <a:prstGeom prst="corner">
            <a:avLst>
              <a:gd name="adj1" fmla="val 28116"/>
              <a:gd name="adj2" fmla="val 2732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9" name="L 形 38"/>
          <p:cNvSpPr/>
          <p:nvPr>
            <p:custDataLst>
              <p:tags r:id="rId15"/>
            </p:custDataLst>
          </p:nvPr>
        </p:nvSpPr>
        <p:spPr>
          <a:xfrm rot="16200000" flipH="1">
            <a:off x="4622326" y="4447338"/>
            <a:ext cx="175459" cy="175459"/>
          </a:xfrm>
          <a:prstGeom prst="corner">
            <a:avLst>
              <a:gd name="adj1" fmla="val 28116"/>
              <a:gd name="adj2" fmla="val 2732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1" name="L 形 40"/>
          <p:cNvSpPr/>
          <p:nvPr>
            <p:custDataLst>
              <p:tags r:id="rId16"/>
            </p:custDataLst>
          </p:nvPr>
        </p:nvSpPr>
        <p:spPr>
          <a:xfrm rot="5400000" flipH="1">
            <a:off x="2825850" y="5880330"/>
            <a:ext cx="175459" cy="175459"/>
          </a:xfrm>
          <a:prstGeom prst="corner">
            <a:avLst>
              <a:gd name="adj1" fmla="val 28116"/>
              <a:gd name="adj2" fmla="val 2732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8" name="L 形 47"/>
          <p:cNvSpPr/>
          <p:nvPr>
            <p:custDataLst>
              <p:tags r:id="rId17"/>
            </p:custDataLst>
          </p:nvPr>
        </p:nvSpPr>
        <p:spPr>
          <a:xfrm rot="16200000">
            <a:off x="4622326" y="5880330"/>
            <a:ext cx="175459" cy="175459"/>
          </a:xfrm>
          <a:prstGeom prst="corner">
            <a:avLst>
              <a:gd name="adj1" fmla="val 28116"/>
              <a:gd name="adj2" fmla="val 2732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4" name="矩形 63"/>
          <p:cNvSpPr/>
          <p:nvPr>
            <p:custDataLst>
              <p:tags r:id="rId18"/>
            </p:custDataLst>
          </p:nvPr>
        </p:nvSpPr>
        <p:spPr>
          <a:xfrm>
            <a:off x="7419429" y="4470609"/>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5" name="文本框 64"/>
          <p:cNvSpPr txBox="1"/>
          <p:nvPr>
            <p:custDataLst>
              <p:tags r:id="rId19"/>
            </p:custDataLst>
          </p:nvPr>
        </p:nvSpPr>
        <p:spPr>
          <a:xfrm>
            <a:off x="7468763" y="4665615"/>
            <a:ext cx="1823469" cy="1366439"/>
          </a:xfrm>
          <a:prstGeom prst="rect">
            <a:avLst/>
          </a:prstGeom>
          <a:noFill/>
        </p:spPr>
        <p:txBody>
          <a:bodyPr wrap="square"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800" spc="150">
                <a:solidFill>
                  <a:schemeClr val="tx1">
                    <a:lumMod val="85000"/>
                    <a:lumOff val="15000"/>
                  </a:schemeClr>
                </a:solidFill>
                <a:uFillTx/>
                <a:latin typeface="Arial" pitchFamily="34" charset="0"/>
                <a:ea typeface="微软雅黑"/>
              </a:rPr>
              <a:t>主机连接点</a:t>
            </a:r>
            <a:endParaRPr lang="zh-CN" altLang="en-US" sz="1800" spc="150">
              <a:solidFill>
                <a:schemeClr val="tx1">
                  <a:lumMod val="85000"/>
                  <a:lumOff val="15000"/>
                </a:schemeClr>
              </a:solidFill>
              <a:uFillTx/>
              <a:latin typeface="Arial" pitchFamily="34" charset="0"/>
              <a:ea typeface="微软雅黑"/>
            </a:endParaRPr>
          </a:p>
        </p:txBody>
      </p:sp>
      <p:sp>
        <p:nvSpPr>
          <p:cNvPr id="66" name="圆角矩形 65"/>
          <p:cNvSpPr/>
          <p:nvPr>
            <p:custDataLst>
              <p:tags r:id="rId20"/>
            </p:custDataLst>
          </p:nvPr>
        </p:nvSpPr>
        <p:spPr>
          <a:xfrm>
            <a:off x="7958837" y="4282119"/>
            <a:ext cx="843320" cy="383496"/>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04</a:t>
            </a:r>
            <a:endParaRPr lang="en-US" altLang="zh-CN" sz="2000" b="1">
              <a:solidFill>
                <a:schemeClr val="lt1"/>
              </a:solidFill>
            </a:endParaRPr>
          </a:p>
        </p:txBody>
      </p:sp>
      <p:sp>
        <p:nvSpPr>
          <p:cNvPr id="67" name="L 形 66"/>
          <p:cNvSpPr/>
          <p:nvPr>
            <p:custDataLst>
              <p:tags r:id="rId21"/>
            </p:custDataLst>
          </p:nvPr>
        </p:nvSpPr>
        <p:spPr>
          <a:xfrm rot="5400000">
            <a:off x="7396158" y="4447338"/>
            <a:ext cx="175459" cy="175459"/>
          </a:xfrm>
          <a:prstGeom prst="corner">
            <a:avLst>
              <a:gd name="adj1" fmla="val 28116"/>
              <a:gd name="adj2" fmla="val 2732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8" name="L 形 67"/>
          <p:cNvSpPr/>
          <p:nvPr>
            <p:custDataLst>
              <p:tags r:id="rId22"/>
            </p:custDataLst>
          </p:nvPr>
        </p:nvSpPr>
        <p:spPr>
          <a:xfrm rot="16200000" flipH="1">
            <a:off x="9192634" y="4447338"/>
            <a:ext cx="175459" cy="175459"/>
          </a:xfrm>
          <a:prstGeom prst="corner">
            <a:avLst>
              <a:gd name="adj1" fmla="val 28116"/>
              <a:gd name="adj2" fmla="val 2732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9" name="L 形 68"/>
          <p:cNvSpPr/>
          <p:nvPr>
            <p:custDataLst>
              <p:tags r:id="rId23"/>
            </p:custDataLst>
          </p:nvPr>
        </p:nvSpPr>
        <p:spPr>
          <a:xfrm rot="5400000" flipH="1">
            <a:off x="7396158" y="5880330"/>
            <a:ext cx="175459" cy="175459"/>
          </a:xfrm>
          <a:prstGeom prst="corner">
            <a:avLst>
              <a:gd name="adj1" fmla="val 28116"/>
              <a:gd name="adj2" fmla="val 2732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0" name="L 形 69"/>
          <p:cNvSpPr/>
          <p:nvPr>
            <p:custDataLst>
              <p:tags r:id="rId24"/>
            </p:custDataLst>
          </p:nvPr>
        </p:nvSpPr>
        <p:spPr>
          <a:xfrm rot="16200000">
            <a:off x="9192634" y="5880330"/>
            <a:ext cx="175459" cy="175459"/>
          </a:xfrm>
          <a:prstGeom prst="corner">
            <a:avLst>
              <a:gd name="adj1" fmla="val 28116"/>
              <a:gd name="adj2" fmla="val 2732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2" name="矩形 71"/>
          <p:cNvSpPr/>
          <p:nvPr>
            <p:custDataLst>
              <p:tags r:id="rId25"/>
            </p:custDataLst>
          </p:nvPr>
        </p:nvSpPr>
        <p:spPr>
          <a:xfrm>
            <a:off x="2849121" y="1892248"/>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3" name="文本框 72"/>
          <p:cNvSpPr txBox="1"/>
          <p:nvPr>
            <p:custDataLst>
              <p:tags r:id="rId26"/>
            </p:custDataLst>
          </p:nvPr>
        </p:nvSpPr>
        <p:spPr>
          <a:xfrm>
            <a:off x="2898455" y="1926689"/>
            <a:ext cx="1823469" cy="1324552"/>
          </a:xfrm>
          <a:prstGeom prst="rect">
            <a:avLst/>
          </a:prstGeom>
          <a:noFill/>
        </p:spPr>
        <p:txBody>
          <a:bodyPr wrap="square" rtlCol="0" anchor="b"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800" spc="150">
                <a:solidFill>
                  <a:schemeClr val="tx1">
                    <a:lumMod val="85000"/>
                    <a:lumOff val="15000"/>
                  </a:schemeClr>
                </a:solidFill>
                <a:uFillTx/>
                <a:latin typeface="Arial" pitchFamily="34" charset="0"/>
                <a:ea typeface="微软雅黑"/>
              </a:rPr>
              <a:t>自治系统</a:t>
            </a:r>
            <a:endParaRPr lang="zh-CN" altLang="en-US" sz="1800" spc="150">
              <a:solidFill>
                <a:schemeClr val="tx1">
                  <a:lumMod val="85000"/>
                  <a:lumOff val="15000"/>
                </a:schemeClr>
              </a:solidFill>
              <a:uFillTx/>
              <a:latin typeface="Arial" pitchFamily="34" charset="0"/>
              <a:ea typeface="微软雅黑"/>
            </a:endParaRPr>
          </a:p>
        </p:txBody>
      </p:sp>
      <p:sp>
        <p:nvSpPr>
          <p:cNvPr id="74" name="圆角矩形 73"/>
          <p:cNvSpPr/>
          <p:nvPr>
            <p:custDataLst>
              <p:tags r:id="rId27"/>
            </p:custDataLst>
          </p:nvPr>
        </p:nvSpPr>
        <p:spPr>
          <a:xfrm>
            <a:off x="3388529" y="3267529"/>
            <a:ext cx="843320" cy="383496"/>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01</a:t>
            </a:r>
            <a:endParaRPr lang="en-US" altLang="zh-CN" sz="2000" b="1">
              <a:solidFill>
                <a:schemeClr val="lt1"/>
              </a:solidFill>
            </a:endParaRPr>
          </a:p>
        </p:txBody>
      </p:sp>
      <p:sp>
        <p:nvSpPr>
          <p:cNvPr id="75" name="L 形 74"/>
          <p:cNvSpPr/>
          <p:nvPr>
            <p:custDataLst>
              <p:tags r:id="rId28"/>
            </p:custDataLst>
          </p:nvPr>
        </p:nvSpPr>
        <p:spPr>
          <a:xfrm rot="5400000">
            <a:off x="2825850" y="1868978"/>
            <a:ext cx="175459" cy="175459"/>
          </a:xfrm>
          <a:prstGeom prst="corner">
            <a:avLst>
              <a:gd name="adj1" fmla="val 28116"/>
              <a:gd name="adj2" fmla="val 2732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6" name="L 形 75"/>
          <p:cNvSpPr/>
          <p:nvPr>
            <p:custDataLst>
              <p:tags r:id="rId29"/>
            </p:custDataLst>
          </p:nvPr>
        </p:nvSpPr>
        <p:spPr>
          <a:xfrm rot="16200000" flipH="1">
            <a:off x="4622326" y="1868978"/>
            <a:ext cx="175459" cy="175459"/>
          </a:xfrm>
          <a:prstGeom prst="corner">
            <a:avLst>
              <a:gd name="adj1" fmla="val 28116"/>
              <a:gd name="adj2" fmla="val 2732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7" name="L 形 76"/>
          <p:cNvSpPr/>
          <p:nvPr>
            <p:custDataLst>
              <p:tags r:id="rId30"/>
            </p:custDataLst>
          </p:nvPr>
        </p:nvSpPr>
        <p:spPr>
          <a:xfrm rot="5400000" flipH="1">
            <a:off x="2825850" y="3301969"/>
            <a:ext cx="175459" cy="175459"/>
          </a:xfrm>
          <a:prstGeom prst="corner">
            <a:avLst>
              <a:gd name="adj1" fmla="val 28116"/>
              <a:gd name="adj2" fmla="val 2732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8" name="L 形 77"/>
          <p:cNvSpPr/>
          <p:nvPr>
            <p:custDataLst>
              <p:tags r:id="rId31"/>
            </p:custDataLst>
          </p:nvPr>
        </p:nvSpPr>
        <p:spPr>
          <a:xfrm rot="16200000">
            <a:off x="4622326" y="3301969"/>
            <a:ext cx="175459" cy="175459"/>
          </a:xfrm>
          <a:prstGeom prst="corner">
            <a:avLst>
              <a:gd name="adj1" fmla="val 28116"/>
              <a:gd name="adj2" fmla="val 2732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9" name="矩形 88"/>
          <p:cNvSpPr/>
          <p:nvPr>
            <p:custDataLst>
              <p:tags r:id="rId32"/>
            </p:custDataLst>
          </p:nvPr>
        </p:nvSpPr>
        <p:spPr>
          <a:xfrm>
            <a:off x="7419429" y="1892248"/>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90" name="文本框 89"/>
          <p:cNvSpPr txBox="1"/>
          <p:nvPr>
            <p:custDataLst>
              <p:tags r:id="rId33"/>
            </p:custDataLst>
          </p:nvPr>
        </p:nvSpPr>
        <p:spPr>
          <a:xfrm>
            <a:off x="7468763" y="1926689"/>
            <a:ext cx="1823469" cy="1324552"/>
          </a:xfrm>
          <a:prstGeom prst="rect">
            <a:avLst/>
          </a:prstGeom>
          <a:noFill/>
        </p:spPr>
        <p:txBody>
          <a:bodyPr wrap="square" rtlCol="0" anchor="b"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800" spc="150">
                <a:solidFill>
                  <a:schemeClr val="tx1">
                    <a:lumMod val="85000"/>
                    <a:lumOff val="15000"/>
                  </a:schemeClr>
                </a:solidFill>
                <a:uFillTx/>
                <a:latin typeface="Arial" pitchFamily="34" charset="0"/>
                <a:ea typeface="微软雅黑"/>
              </a:rPr>
              <a:t>物理网络</a:t>
            </a:r>
            <a:endParaRPr lang="zh-CN" altLang="en-US" sz="1800" spc="150">
              <a:solidFill>
                <a:schemeClr val="tx1">
                  <a:lumMod val="85000"/>
                  <a:lumOff val="15000"/>
                </a:schemeClr>
              </a:solidFill>
              <a:uFillTx/>
              <a:latin typeface="Arial" pitchFamily="34" charset="0"/>
              <a:ea typeface="微软雅黑"/>
            </a:endParaRPr>
          </a:p>
        </p:txBody>
      </p:sp>
      <p:sp>
        <p:nvSpPr>
          <p:cNvPr id="91" name="圆角矩形 90"/>
          <p:cNvSpPr/>
          <p:nvPr>
            <p:custDataLst>
              <p:tags r:id="rId34"/>
            </p:custDataLst>
          </p:nvPr>
        </p:nvSpPr>
        <p:spPr>
          <a:xfrm>
            <a:off x="7958837" y="3267529"/>
            <a:ext cx="843320" cy="383496"/>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dk1">
                    <a:lumMod val="85000"/>
                    <a:lumOff val="15000"/>
                  </a:schemeClr>
                </a:solidFill>
              </a:rPr>
              <a:t>03</a:t>
            </a:r>
            <a:endParaRPr lang="en-US" altLang="zh-CN" sz="2000" b="1">
              <a:solidFill>
                <a:schemeClr val="dk1">
                  <a:lumMod val="85000"/>
                  <a:lumOff val="15000"/>
                </a:schemeClr>
              </a:solidFill>
            </a:endParaRPr>
          </a:p>
        </p:txBody>
      </p:sp>
      <p:sp>
        <p:nvSpPr>
          <p:cNvPr id="93" name="L 形 92"/>
          <p:cNvSpPr/>
          <p:nvPr>
            <p:custDataLst>
              <p:tags r:id="rId35"/>
            </p:custDataLst>
          </p:nvPr>
        </p:nvSpPr>
        <p:spPr>
          <a:xfrm rot="5400000">
            <a:off x="7396158" y="1868978"/>
            <a:ext cx="175459" cy="175459"/>
          </a:xfrm>
          <a:prstGeom prst="corner">
            <a:avLst>
              <a:gd name="adj1" fmla="val 28116"/>
              <a:gd name="adj2" fmla="val 2732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94" name="L 形 93"/>
          <p:cNvSpPr/>
          <p:nvPr>
            <p:custDataLst>
              <p:tags r:id="rId36"/>
            </p:custDataLst>
          </p:nvPr>
        </p:nvSpPr>
        <p:spPr>
          <a:xfrm rot="16200000" flipH="1">
            <a:off x="9192634" y="1868978"/>
            <a:ext cx="175459" cy="175459"/>
          </a:xfrm>
          <a:prstGeom prst="corner">
            <a:avLst>
              <a:gd name="adj1" fmla="val 28116"/>
              <a:gd name="adj2" fmla="val 2732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95" name="L 形 94"/>
          <p:cNvSpPr/>
          <p:nvPr>
            <p:custDataLst>
              <p:tags r:id="rId37"/>
            </p:custDataLst>
          </p:nvPr>
        </p:nvSpPr>
        <p:spPr>
          <a:xfrm rot="5400000" flipH="1">
            <a:off x="7396158" y="3301969"/>
            <a:ext cx="175459" cy="175459"/>
          </a:xfrm>
          <a:prstGeom prst="corner">
            <a:avLst>
              <a:gd name="adj1" fmla="val 28116"/>
              <a:gd name="adj2" fmla="val 2732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96" name="L 形 95"/>
          <p:cNvSpPr/>
          <p:nvPr>
            <p:custDataLst>
              <p:tags r:id="rId38"/>
            </p:custDataLst>
          </p:nvPr>
        </p:nvSpPr>
        <p:spPr>
          <a:xfrm rot="16200000">
            <a:off x="9192634" y="3301969"/>
            <a:ext cx="175459" cy="175459"/>
          </a:xfrm>
          <a:prstGeom prst="corner">
            <a:avLst>
              <a:gd name="adj1" fmla="val 28116"/>
              <a:gd name="adj2" fmla="val 2732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cxnSp>
        <p:nvCxnSpPr>
          <p:cNvPr id="97" name="肘形连接符 96"/>
          <p:cNvCxnSpPr>
            <a:stCxn id="74" idx="2"/>
            <a:endCxn id="82" idx="2"/>
          </p:cNvCxnSpPr>
          <p:nvPr>
            <p:custDataLst>
              <p:tags r:id="rId39"/>
            </p:custDataLst>
          </p:nvPr>
        </p:nvCxnSpPr>
        <p:spPr>
          <a:xfrm rot="5400000" flipV="1">
            <a:off x="4948238" y="2513013"/>
            <a:ext cx="3175" cy="2276475"/>
          </a:xfrm>
          <a:prstGeom prst="bentConnector3">
            <a:avLst>
              <a:gd name="adj1" fmla="val 7540000"/>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2" name="肘形连接符 111"/>
          <p:cNvCxnSpPr>
            <a:stCxn id="82" idx="2"/>
            <a:endCxn id="91" idx="2"/>
          </p:cNvCxnSpPr>
          <p:nvPr>
            <p:custDataLst>
              <p:tags r:id="rId40"/>
            </p:custDataLst>
          </p:nvPr>
        </p:nvCxnSpPr>
        <p:spPr>
          <a:xfrm rot="5400000" flipV="1">
            <a:off x="7233603" y="2504123"/>
            <a:ext cx="3175" cy="2294255"/>
          </a:xfrm>
          <a:prstGeom prst="bentConnector3">
            <a:avLst>
              <a:gd name="adj1" fmla="val 7540000"/>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4" name="直接连接符 113"/>
          <p:cNvCxnSpPr>
            <a:stCxn id="91" idx="2"/>
            <a:endCxn id="66" idx="0"/>
          </p:cNvCxnSpPr>
          <p:nvPr>
            <p:custDataLst>
              <p:tags r:id="rId41"/>
            </p:custDataLst>
          </p:nvPr>
        </p:nvCxnSpPr>
        <p:spPr>
          <a:xfrm flipH="1">
            <a:off x="8380497" y="3650527"/>
            <a:ext cx="0" cy="631441"/>
          </a:xfrm>
          <a:prstGeom prst="line">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5" name="肘形连接符 114"/>
          <p:cNvCxnSpPr>
            <a:stCxn id="66" idx="0"/>
            <a:endCxn id="53" idx="0"/>
          </p:cNvCxnSpPr>
          <p:nvPr>
            <p:custDataLst>
              <p:tags r:id="rId42"/>
            </p:custDataLst>
          </p:nvPr>
        </p:nvCxnSpPr>
        <p:spPr>
          <a:xfrm rot="16200000" flipV="1">
            <a:off x="7233603" y="3134678"/>
            <a:ext cx="3175" cy="2294255"/>
          </a:xfrm>
          <a:prstGeom prst="bentConnector3">
            <a:avLst>
              <a:gd name="adj1" fmla="val 7560000"/>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116" name="肘形连接符 115"/>
          <p:cNvCxnSpPr>
            <a:stCxn id="53" idx="0"/>
            <a:endCxn id="33" idx="0"/>
          </p:cNvCxnSpPr>
          <p:nvPr>
            <p:custDataLst>
              <p:tags r:id="rId43"/>
            </p:custDataLst>
          </p:nvPr>
        </p:nvCxnSpPr>
        <p:spPr>
          <a:xfrm rot="16200000" flipV="1">
            <a:off x="4948238" y="3143568"/>
            <a:ext cx="3175" cy="2276475"/>
          </a:xfrm>
          <a:prstGeom prst="bentConnector3">
            <a:avLst>
              <a:gd name="adj1" fmla="val 7560000"/>
            </a:avLst>
          </a:prstGeom>
          <a:ln>
            <a:solidFill>
              <a:schemeClr val="tx1">
                <a:lumMod val="50000"/>
                <a:lumOff val="50000"/>
              </a:schemeClr>
            </a:solidFill>
            <a:prstDash val="dash"/>
          </a:ln>
        </p:spPr>
        <p:style>
          <a:lnRef idx="1">
            <a:schemeClr val="accent1"/>
          </a:lnRef>
          <a:fillRef idx="0">
            <a:schemeClr val="accent1"/>
          </a:fillRef>
          <a:effectRef idx="0">
            <a:schemeClr val="accent1"/>
          </a:effectRef>
          <a:fontRef idx="minor">
            <a:schemeClr val="tx1"/>
          </a:fontRef>
        </p:style>
      </p:cxnSp>
      <p:sp>
        <p:nvSpPr>
          <p:cNvPr id="117" name="等腰三角形 116"/>
          <p:cNvSpPr/>
          <p:nvPr>
            <p:custDataLst>
              <p:tags r:id="rId44"/>
            </p:custDataLst>
          </p:nvPr>
        </p:nvSpPr>
        <p:spPr>
          <a:xfrm rot="5400000">
            <a:off x="3808793" y="3786459"/>
            <a:ext cx="74000" cy="74000"/>
          </a:xfrm>
          <a:prstGeom prst="triangl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19" name="等腰三角形 118"/>
          <p:cNvSpPr/>
          <p:nvPr>
            <p:custDataLst>
              <p:tags r:id="rId45"/>
            </p:custDataLst>
          </p:nvPr>
        </p:nvSpPr>
        <p:spPr>
          <a:xfrm rot="10800000">
            <a:off x="8343496" y="3938763"/>
            <a:ext cx="74000" cy="74000"/>
          </a:xfrm>
          <a:prstGeom prst="triangl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1" name="矩形 50"/>
          <p:cNvSpPr/>
          <p:nvPr>
            <p:custDataLst>
              <p:tags r:id="rId46"/>
            </p:custDataLst>
          </p:nvPr>
        </p:nvSpPr>
        <p:spPr>
          <a:xfrm>
            <a:off x="5125389" y="4470609"/>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2" name="文本框 51"/>
          <p:cNvSpPr txBox="1"/>
          <p:nvPr>
            <p:custDataLst>
              <p:tags r:id="rId47"/>
            </p:custDataLst>
          </p:nvPr>
        </p:nvSpPr>
        <p:spPr>
          <a:xfrm>
            <a:off x="5174723" y="4665615"/>
            <a:ext cx="1823469" cy="1366439"/>
          </a:xfrm>
          <a:prstGeom prst="rect">
            <a:avLst/>
          </a:prstGeom>
          <a:noFill/>
        </p:spPr>
        <p:txBody>
          <a:bodyPr wrap="square"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800" spc="150">
                <a:solidFill>
                  <a:schemeClr val="tx1">
                    <a:lumMod val="85000"/>
                    <a:lumOff val="15000"/>
                  </a:schemeClr>
                </a:solidFill>
                <a:uFillTx/>
                <a:latin typeface="Arial" pitchFamily="34" charset="0"/>
                <a:ea typeface="微软雅黑"/>
              </a:rPr>
              <a:t>核心网络</a:t>
            </a:r>
            <a:endParaRPr lang="zh-CN" altLang="en-US" sz="1800" spc="150">
              <a:solidFill>
                <a:schemeClr val="tx1">
                  <a:lumMod val="85000"/>
                  <a:lumOff val="15000"/>
                </a:schemeClr>
              </a:solidFill>
              <a:uFillTx/>
              <a:latin typeface="Arial" pitchFamily="34" charset="0"/>
              <a:ea typeface="微软雅黑"/>
            </a:endParaRPr>
          </a:p>
        </p:txBody>
      </p:sp>
      <p:sp>
        <p:nvSpPr>
          <p:cNvPr id="53" name="圆角矩形 52"/>
          <p:cNvSpPr/>
          <p:nvPr>
            <p:custDataLst>
              <p:tags r:id="rId48"/>
            </p:custDataLst>
          </p:nvPr>
        </p:nvSpPr>
        <p:spPr>
          <a:xfrm>
            <a:off x="5664797" y="4282119"/>
            <a:ext cx="843320" cy="383496"/>
          </a:xfrm>
          <a:prstGeom prst="roundRect">
            <a:avLst>
              <a:gd name="adj"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05</a:t>
            </a:r>
            <a:endParaRPr lang="en-US" altLang="zh-CN" sz="2000" b="1">
              <a:solidFill>
                <a:schemeClr val="lt1"/>
              </a:solidFill>
            </a:endParaRPr>
          </a:p>
        </p:txBody>
      </p:sp>
      <p:sp>
        <p:nvSpPr>
          <p:cNvPr id="54" name="L 形 53"/>
          <p:cNvSpPr/>
          <p:nvPr>
            <p:custDataLst>
              <p:tags r:id="rId49"/>
            </p:custDataLst>
          </p:nvPr>
        </p:nvSpPr>
        <p:spPr>
          <a:xfrm rot="5400000">
            <a:off x="5102118" y="4447338"/>
            <a:ext cx="175459" cy="175459"/>
          </a:xfrm>
          <a:prstGeom prst="corner">
            <a:avLst>
              <a:gd name="adj1" fmla="val 28116"/>
              <a:gd name="adj2" fmla="val 2732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5" name="L 形 54"/>
          <p:cNvSpPr/>
          <p:nvPr>
            <p:custDataLst>
              <p:tags r:id="rId50"/>
            </p:custDataLst>
          </p:nvPr>
        </p:nvSpPr>
        <p:spPr>
          <a:xfrm rot="16200000" flipH="1">
            <a:off x="6898594" y="4447338"/>
            <a:ext cx="175459" cy="175459"/>
          </a:xfrm>
          <a:prstGeom prst="corner">
            <a:avLst>
              <a:gd name="adj1" fmla="val 28116"/>
              <a:gd name="adj2" fmla="val 2732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1" name="L 形 60"/>
          <p:cNvSpPr/>
          <p:nvPr>
            <p:custDataLst>
              <p:tags r:id="rId51"/>
            </p:custDataLst>
          </p:nvPr>
        </p:nvSpPr>
        <p:spPr>
          <a:xfrm rot="5400000" flipH="1">
            <a:off x="5102118" y="5880330"/>
            <a:ext cx="175459" cy="175459"/>
          </a:xfrm>
          <a:prstGeom prst="corner">
            <a:avLst>
              <a:gd name="adj1" fmla="val 28116"/>
              <a:gd name="adj2" fmla="val 2732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62" name="L 形 61"/>
          <p:cNvSpPr/>
          <p:nvPr>
            <p:custDataLst>
              <p:tags r:id="rId52"/>
            </p:custDataLst>
          </p:nvPr>
        </p:nvSpPr>
        <p:spPr>
          <a:xfrm rot="16200000">
            <a:off x="6898594" y="5880330"/>
            <a:ext cx="175459" cy="175459"/>
          </a:xfrm>
          <a:prstGeom prst="corner">
            <a:avLst>
              <a:gd name="adj1" fmla="val 28116"/>
              <a:gd name="adj2" fmla="val 2732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0" name="矩形 79"/>
          <p:cNvSpPr/>
          <p:nvPr>
            <p:custDataLst>
              <p:tags r:id="rId53"/>
            </p:custDataLst>
          </p:nvPr>
        </p:nvSpPr>
        <p:spPr>
          <a:xfrm>
            <a:off x="5125389" y="1892248"/>
            <a:ext cx="1922136" cy="1560979"/>
          </a:xfrm>
          <a:prstGeom prst="rect">
            <a:avLst/>
          </a:prstGeom>
          <a:solidFill>
            <a:schemeClr val="bg1">
              <a:lumMod val="95000"/>
              <a:alpha val="50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1" name="文本框 80"/>
          <p:cNvSpPr txBox="1"/>
          <p:nvPr>
            <p:custDataLst>
              <p:tags r:id="rId54"/>
            </p:custDataLst>
          </p:nvPr>
        </p:nvSpPr>
        <p:spPr>
          <a:xfrm>
            <a:off x="5174723" y="1926689"/>
            <a:ext cx="1823469" cy="1324552"/>
          </a:xfrm>
          <a:prstGeom prst="rect">
            <a:avLst/>
          </a:prstGeom>
          <a:noFill/>
        </p:spPr>
        <p:txBody>
          <a:bodyPr wrap="square" rtlCol="0" anchor="b"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buNone/>
            </a:pPr>
            <a:r>
              <a:rPr lang="zh-CN" altLang="en-US" sz="1800" spc="150">
                <a:solidFill>
                  <a:schemeClr val="tx1">
                    <a:lumMod val="85000"/>
                    <a:lumOff val="15000"/>
                  </a:schemeClr>
                </a:solidFill>
                <a:uFillTx/>
                <a:latin typeface="Arial" pitchFamily="34" charset="0"/>
                <a:ea typeface="微软雅黑"/>
              </a:rPr>
              <a:t>内部网关</a:t>
            </a:r>
            <a:endParaRPr lang="zh-CN" altLang="en-US" sz="1800" spc="150">
              <a:solidFill>
                <a:schemeClr val="tx1">
                  <a:lumMod val="85000"/>
                  <a:lumOff val="15000"/>
                </a:schemeClr>
              </a:solidFill>
              <a:uFillTx/>
              <a:latin typeface="Arial" pitchFamily="34" charset="0"/>
              <a:ea typeface="微软雅黑"/>
            </a:endParaRPr>
          </a:p>
        </p:txBody>
      </p:sp>
      <p:sp>
        <p:nvSpPr>
          <p:cNvPr id="82" name="圆角矩形 81"/>
          <p:cNvSpPr/>
          <p:nvPr>
            <p:custDataLst>
              <p:tags r:id="rId55"/>
            </p:custDataLst>
          </p:nvPr>
        </p:nvSpPr>
        <p:spPr>
          <a:xfrm>
            <a:off x="5664797" y="3267529"/>
            <a:ext cx="843320" cy="383496"/>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r>
              <a:rPr lang="en-US" altLang="zh-CN" sz="2000" b="1">
                <a:solidFill>
                  <a:schemeClr val="lt1"/>
                </a:solidFill>
              </a:rPr>
              <a:t>02</a:t>
            </a:r>
            <a:endParaRPr lang="en-US" altLang="zh-CN" sz="2000" b="1">
              <a:solidFill>
                <a:schemeClr val="lt1"/>
              </a:solidFill>
            </a:endParaRPr>
          </a:p>
        </p:txBody>
      </p:sp>
      <p:sp>
        <p:nvSpPr>
          <p:cNvPr id="83" name="L 形 82"/>
          <p:cNvSpPr/>
          <p:nvPr>
            <p:custDataLst>
              <p:tags r:id="rId56"/>
            </p:custDataLst>
          </p:nvPr>
        </p:nvSpPr>
        <p:spPr>
          <a:xfrm rot="5400000">
            <a:off x="5102118" y="1868978"/>
            <a:ext cx="175459" cy="175459"/>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4" name="L 形 83"/>
          <p:cNvSpPr/>
          <p:nvPr>
            <p:custDataLst>
              <p:tags r:id="rId57"/>
            </p:custDataLst>
          </p:nvPr>
        </p:nvSpPr>
        <p:spPr>
          <a:xfrm rot="16200000" flipH="1">
            <a:off x="6898594" y="1868978"/>
            <a:ext cx="175459" cy="175459"/>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5" name="L 形 84"/>
          <p:cNvSpPr/>
          <p:nvPr>
            <p:custDataLst>
              <p:tags r:id="rId58"/>
            </p:custDataLst>
          </p:nvPr>
        </p:nvSpPr>
        <p:spPr>
          <a:xfrm rot="5400000" flipH="1">
            <a:off x="5102118" y="3301969"/>
            <a:ext cx="175459" cy="175459"/>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87" name="L 形 86"/>
          <p:cNvSpPr/>
          <p:nvPr>
            <p:custDataLst>
              <p:tags r:id="rId59"/>
            </p:custDataLst>
          </p:nvPr>
        </p:nvSpPr>
        <p:spPr>
          <a:xfrm rot="16200000">
            <a:off x="6898594" y="3301969"/>
            <a:ext cx="175459" cy="175459"/>
          </a:xfrm>
          <a:prstGeom prst="corner">
            <a:avLst>
              <a:gd name="adj1" fmla="val 28116"/>
              <a:gd name="adj2" fmla="val 2732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18" name="等腰三角形 117"/>
          <p:cNvSpPr/>
          <p:nvPr>
            <p:custDataLst>
              <p:tags r:id="rId60"/>
            </p:custDataLst>
          </p:nvPr>
        </p:nvSpPr>
        <p:spPr>
          <a:xfrm rot="5400000">
            <a:off x="6083199" y="3786459"/>
            <a:ext cx="74000" cy="74000"/>
          </a:xfrm>
          <a:prstGeom prst="triangl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20" name="等腰三角形 119"/>
          <p:cNvSpPr/>
          <p:nvPr>
            <p:custDataLst>
              <p:tags r:id="rId61"/>
            </p:custDataLst>
          </p:nvPr>
        </p:nvSpPr>
        <p:spPr>
          <a:xfrm rot="16200000">
            <a:off x="6015715" y="4064774"/>
            <a:ext cx="74000" cy="74000"/>
          </a:xfrm>
          <a:prstGeom prst="triangl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21" name="等腰三角形 120"/>
          <p:cNvSpPr/>
          <p:nvPr>
            <p:custDataLst>
              <p:tags r:id="rId62"/>
            </p:custDataLst>
          </p:nvPr>
        </p:nvSpPr>
        <p:spPr>
          <a:xfrm rot="10800000">
            <a:off x="3772956" y="4102937"/>
            <a:ext cx="74000" cy="74000"/>
          </a:xfrm>
          <a:prstGeom prst="triangl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Tree>
    <p:custDataLst>
      <p:tags r:id="rId6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7" name="文本框 556"/>
          <p:cNvSpPr txBox="1"/>
          <p:nvPr>
            <p:custDataLst>
              <p:tags r:id="rId3"/>
            </p:custDataLst>
          </p:nvPr>
        </p:nvSpPr>
        <p:spPr>
          <a:xfrm>
            <a:off x="3549797" y="1676400"/>
            <a:ext cx="6076566" cy="2218394"/>
          </a:xfrm>
          <a:prstGeom prst="rect">
            <a:avLst/>
          </a:prstGeom>
          <a:noFill/>
        </p:spPr>
        <p:txBody>
          <a:bodyPr vert="horz" wrap="square" lIns="90000" tIns="46800" rIns="90000" bIns="4680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20000"/>
              </a:lnSpc>
              <a:spcBef>
                <a:spcPct val="0"/>
              </a:spcBef>
              <a:spcAft>
                <a:spcPct val="0"/>
              </a:spcAft>
              <a:buSzTx/>
              <a:buNone/>
            </a:pPr>
            <a:r>
              <a:rPr lang="en-US" altLang="zh-CN" sz="1600" spc="150">
                <a:solidFill>
                  <a:schemeClr val="tx1">
                    <a:lumMod val="75000"/>
                    <a:lumOff val="25000"/>
                  </a:schemeClr>
                </a:solidFill>
                <a:uFillTx/>
                <a:latin typeface="Arial" pitchFamily="34" charset="0"/>
                <a:ea typeface="幼圆" panose="02010509060101010101" charset="-122"/>
              </a:rPr>
              <a:t>Internet中许多的自治系统AS都十分的庞大，为了实现更好的区域管理，自治系统可进一步划分为若干个区（Area）。每个区是由相连的一组网络和与这组网络之一连接的路由器组成。区与区的网络不重叠。每个区有它自己的拓扑数据库和有向图。网络细节在区外不可见，区内的路由器也不知道区外的详细拓扑。这种信息的隔离可以减少路由信息的流量。</a:t>
            </a:r>
            <a:endParaRPr lang="en-US" altLang="zh-CN" sz="1600" spc="150">
              <a:solidFill>
                <a:schemeClr val="tx1">
                  <a:lumMod val="75000"/>
                  <a:lumOff val="25000"/>
                </a:schemeClr>
              </a:solidFill>
              <a:uFillTx/>
              <a:latin typeface="Arial" pitchFamily="34" charset="0"/>
              <a:ea typeface="幼圆" panose="02010509060101010101" charset="-122"/>
            </a:endParaRPr>
          </a:p>
        </p:txBody>
      </p:sp>
      <p:grpSp>
        <p:nvGrpSpPr>
          <p:cNvPr id="7" name="组合 6"/>
          <p:cNvGrpSpPr/>
          <p:nvPr>
            <p:custDataLst>
              <p:tags r:id="rId4"/>
            </p:custDataLst>
          </p:nvPr>
        </p:nvGrpSpPr>
        <p:grpSpPr>
          <a:xfrm>
            <a:off x="2565637" y="1713801"/>
            <a:ext cx="882224" cy="473013"/>
            <a:chOff x="3045460" y="1352550"/>
            <a:chExt cx="763905" cy="409575"/>
          </a:xfrm>
        </p:grpSpPr>
        <p:sp>
          <p:nvSpPr>
            <p:cNvPr id="75" name="文本框 74"/>
            <p:cNvSpPr txBox="1"/>
            <p:nvPr>
              <p:custDataLst>
                <p:tags r:id="rId5"/>
              </p:custDataLst>
            </p:nvPr>
          </p:nvSpPr>
          <p:spPr>
            <a:xfrm>
              <a:off x="3251835" y="1352550"/>
              <a:ext cx="415925" cy="409575"/>
            </a:xfrm>
            <a:prstGeom prst="rect">
              <a:avLst/>
            </a:prstGeom>
            <a:noFill/>
          </p:spPr>
          <p:txBody>
            <a:bodyPr wrap="square" rtlCol="0" anchor="ctr" anchorCtr="1">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800" b="1">
                  <a:solidFill>
                    <a:schemeClr val="accent1"/>
                  </a:solidFill>
                  <a:latin typeface="Arial" pitchFamily="34" charset="0"/>
                  <a:ea typeface="幼圆" panose="02010509060101010101" charset="-122"/>
                  <a:cs typeface="Arial" pitchFamily="34" charset="0"/>
                  <a:sym typeface="Arial" pitchFamily="34" charset="0"/>
                </a:rPr>
                <a:t>01</a:t>
              </a:r>
              <a:endParaRPr lang="en-US" altLang="zh-CN" sz="2800" b="1">
                <a:solidFill>
                  <a:schemeClr val="accent1"/>
                </a:solidFill>
                <a:latin typeface="Arial" pitchFamily="34" charset="0"/>
                <a:ea typeface="幼圆" panose="02010509060101010101" charset="-122"/>
                <a:cs typeface="Arial" pitchFamily="34" charset="0"/>
                <a:sym typeface="Arial" pitchFamily="34" charset="0"/>
              </a:endParaRPr>
            </a:p>
          </p:txBody>
        </p:sp>
        <p:sp>
          <p:nvSpPr>
            <p:cNvPr id="558" name="Freeform 269"/>
            <p:cNvSpPr>
              <a:spLocks noEditPoints="1"/>
            </p:cNvSpPr>
            <p:nvPr>
              <p:custDataLst>
                <p:tags r:id="rId6"/>
              </p:custDataLst>
            </p:nvPr>
          </p:nvSpPr>
          <p:spPr bwMode="auto">
            <a:xfrm rot="764619">
              <a:off x="3045460" y="1353820"/>
              <a:ext cx="210820" cy="239395"/>
            </a:xfrm>
            <a:custGeom>
              <a:gdLst>
                <a:gd name="T0" fmla="*/ 103 w 242"/>
                <a:gd name="T1" fmla="*/ 34 h 275"/>
                <a:gd name="T2" fmla="*/ 126 w 242"/>
                <a:gd name="T3" fmla="*/ 181 h 275"/>
                <a:gd name="T4" fmla="*/ 16 w 242"/>
                <a:gd name="T5" fmla="*/ 205 h 275"/>
                <a:gd name="T6" fmla="*/ 242 w 242"/>
                <a:gd name="T7" fmla="*/ 239 h 275"/>
                <a:gd name="T8" fmla="*/ 103 w 242"/>
                <a:gd name="T9" fmla="*/ 34 h 275"/>
                <a:gd name="T10" fmla="*/ 108 w 242"/>
                <a:gd name="T11" fmla="*/ 48 h 275"/>
                <a:gd name="T12" fmla="*/ 132 w 242"/>
                <a:gd name="T13" fmla="*/ 66 h 275"/>
                <a:gd name="T14" fmla="*/ 125 w 242"/>
                <a:gd name="T15" fmla="*/ 73 h 275"/>
                <a:gd name="T16" fmla="*/ 105 w 242"/>
                <a:gd name="T17" fmla="*/ 59 h 275"/>
                <a:gd name="T18" fmla="*/ 108 w 242"/>
                <a:gd name="T19" fmla="*/ 48 h 275"/>
                <a:gd name="T20" fmla="*/ 126 w 242"/>
                <a:gd name="T21" fmla="*/ 123 h 275"/>
                <a:gd name="T22" fmla="*/ 106 w 242"/>
                <a:gd name="T23" fmla="*/ 99 h 275"/>
                <a:gd name="T24" fmla="*/ 114 w 242"/>
                <a:gd name="T25" fmla="*/ 91 h 275"/>
                <a:gd name="T26" fmla="*/ 134 w 242"/>
                <a:gd name="T27" fmla="*/ 115 h 275"/>
                <a:gd name="T28" fmla="*/ 126 w 242"/>
                <a:gd name="T29" fmla="*/ 123 h 275"/>
                <a:gd name="T30" fmla="*/ 160 w 242"/>
                <a:gd name="T31" fmla="*/ 174 h 275"/>
                <a:gd name="T32" fmla="*/ 149 w 242"/>
                <a:gd name="T33" fmla="*/ 156 h 275"/>
                <a:gd name="T34" fmla="*/ 156 w 242"/>
                <a:gd name="T35" fmla="*/ 148 h 275"/>
                <a:gd name="T36" fmla="*/ 170 w 242"/>
                <a:gd name="T37" fmla="*/ 169 h 275"/>
                <a:gd name="T38" fmla="*/ 160 w 242"/>
                <a:gd name="T39" fmla="*/ 174 h 275"/>
                <a:gd name="T40" fmla="*/ 162 w 242"/>
                <a:gd name="T41" fmla="*/ 119 h 275"/>
                <a:gd name="T42" fmla="*/ 150 w 242"/>
                <a:gd name="T43" fmla="*/ 100 h 275"/>
                <a:gd name="T44" fmla="*/ 158 w 242"/>
                <a:gd name="T45" fmla="*/ 92 h 275"/>
                <a:gd name="T46" fmla="*/ 171 w 242"/>
                <a:gd name="T47" fmla="*/ 114 h 275"/>
                <a:gd name="T48" fmla="*/ 162 w 242"/>
                <a:gd name="T49" fmla="*/ 119 h 275"/>
                <a:gd name="T50" fmla="*/ 191 w 242"/>
                <a:gd name="T51" fmla="*/ 230 h 275"/>
                <a:gd name="T52" fmla="*/ 184 w 242"/>
                <a:gd name="T53" fmla="*/ 227 h 275"/>
                <a:gd name="T54" fmla="*/ 178 w 242"/>
                <a:gd name="T55" fmla="*/ 209 h 275"/>
                <a:gd name="T56" fmla="*/ 189 w 242"/>
                <a:gd name="T57" fmla="*/ 206 h 275"/>
                <a:gd name="T58" fmla="*/ 194 w 242"/>
                <a:gd name="T59" fmla="*/ 224 h 275"/>
                <a:gd name="T60" fmla="*/ 191 w 242"/>
                <a:gd name="T61" fmla="*/ 230 h 275"/>
                <a:gd name="T62" fmla="*/ 195 w 242"/>
                <a:gd name="T63" fmla="*/ 188 h 275"/>
                <a:gd name="T64" fmla="*/ 182 w 242"/>
                <a:gd name="T65" fmla="*/ 158 h 275"/>
                <a:gd name="T66" fmla="*/ 192 w 242"/>
                <a:gd name="T67" fmla="*/ 153 h 275"/>
                <a:gd name="T68" fmla="*/ 206 w 242"/>
                <a:gd name="T69" fmla="*/ 185 h 275"/>
                <a:gd name="T70" fmla="*/ 195 w 242"/>
                <a:gd name="T71" fmla="*/ 188 h 2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41" h="275">
                  <a:moveTo>
                    <a:pt x="103" y="34"/>
                  </a:moveTo>
                  <a:cubicBezTo>
                    <a:pt x="29" y="69"/>
                    <a:pt x="126" y="181"/>
                    <a:pt x="126" y="181"/>
                  </a:cubicBezTo>
                  <a:cubicBezTo>
                    <a:pt x="126" y="181"/>
                    <a:pt x="43" y="142"/>
                    <a:pt x="16" y="205"/>
                  </a:cubicBezTo>
                  <a:cubicBezTo>
                    <a:pt x="0" y="275"/>
                    <a:pt x="152" y="246"/>
                    <a:pt x="242" y="239"/>
                  </a:cubicBezTo>
                  <a:cubicBezTo>
                    <a:pt x="242" y="239"/>
                    <a:pt x="176" y="0"/>
                    <a:pt x="103" y="34"/>
                  </a:cubicBezTo>
                  <a:close/>
                  <a:moveTo>
                    <a:pt x="108" y="48"/>
                  </a:moveTo>
                  <a:cubicBezTo>
                    <a:pt x="118" y="51"/>
                    <a:pt x="125" y="58"/>
                    <a:pt x="132" y="66"/>
                  </a:cubicBezTo>
                  <a:cubicBezTo>
                    <a:pt x="137" y="71"/>
                    <a:pt x="130" y="78"/>
                    <a:pt x="125" y="73"/>
                  </a:cubicBezTo>
                  <a:cubicBezTo>
                    <a:pt x="119" y="68"/>
                    <a:pt x="113" y="61"/>
                    <a:pt x="105" y="59"/>
                  </a:cubicBezTo>
                  <a:cubicBezTo>
                    <a:pt x="99" y="57"/>
                    <a:pt x="101" y="46"/>
                    <a:pt x="108" y="48"/>
                  </a:cubicBezTo>
                  <a:close/>
                  <a:moveTo>
                    <a:pt x="126" y="123"/>
                  </a:moveTo>
                  <a:cubicBezTo>
                    <a:pt x="119" y="115"/>
                    <a:pt x="114" y="106"/>
                    <a:pt x="106" y="99"/>
                  </a:cubicBezTo>
                  <a:cubicBezTo>
                    <a:pt x="101" y="93"/>
                    <a:pt x="109" y="86"/>
                    <a:pt x="114" y="91"/>
                  </a:cubicBezTo>
                  <a:cubicBezTo>
                    <a:pt x="121" y="98"/>
                    <a:pt x="127" y="107"/>
                    <a:pt x="134" y="115"/>
                  </a:cubicBezTo>
                  <a:cubicBezTo>
                    <a:pt x="138" y="120"/>
                    <a:pt x="130" y="128"/>
                    <a:pt x="126" y="123"/>
                  </a:cubicBezTo>
                  <a:close/>
                  <a:moveTo>
                    <a:pt x="160" y="174"/>
                  </a:moveTo>
                  <a:cubicBezTo>
                    <a:pt x="157" y="168"/>
                    <a:pt x="154" y="161"/>
                    <a:pt x="149" y="156"/>
                  </a:cubicBezTo>
                  <a:cubicBezTo>
                    <a:pt x="144" y="151"/>
                    <a:pt x="151" y="143"/>
                    <a:pt x="156" y="148"/>
                  </a:cubicBezTo>
                  <a:cubicBezTo>
                    <a:pt x="162" y="154"/>
                    <a:pt x="166" y="161"/>
                    <a:pt x="170" y="169"/>
                  </a:cubicBezTo>
                  <a:cubicBezTo>
                    <a:pt x="173" y="175"/>
                    <a:pt x="164" y="180"/>
                    <a:pt x="160" y="174"/>
                  </a:cubicBezTo>
                  <a:close/>
                  <a:moveTo>
                    <a:pt x="162" y="119"/>
                  </a:moveTo>
                  <a:cubicBezTo>
                    <a:pt x="158" y="112"/>
                    <a:pt x="155" y="106"/>
                    <a:pt x="150" y="100"/>
                  </a:cubicBezTo>
                  <a:cubicBezTo>
                    <a:pt x="145" y="94"/>
                    <a:pt x="153" y="86"/>
                    <a:pt x="158" y="92"/>
                  </a:cubicBezTo>
                  <a:cubicBezTo>
                    <a:pt x="163" y="99"/>
                    <a:pt x="168" y="106"/>
                    <a:pt x="171" y="114"/>
                  </a:cubicBezTo>
                  <a:cubicBezTo>
                    <a:pt x="174" y="120"/>
                    <a:pt x="164" y="126"/>
                    <a:pt x="162" y="119"/>
                  </a:cubicBezTo>
                  <a:close/>
                  <a:moveTo>
                    <a:pt x="191" y="230"/>
                  </a:moveTo>
                  <a:cubicBezTo>
                    <a:pt x="187" y="231"/>
                    <a:pt x="185" y="229"/>
                    <a:pt x="184" y="227"/>
                  </a:cubicBezTo>
                  <a:cubicBezTo>
                    <a:pt x="182" y="221"/>
                    <a:pt x="179" y="215"/>
                    <a:pt x="178" y="209"/>
                  </a:cubicBezTo>
                  <a:cubicBezTo>
                    <a:pt x="177" y="202"/>
                    <a:pt x="187" y="200"/>
                    <a:pt x="189" y="206"/>
                  </a:cubicBezTo>
                  <a:cubicBezTo>
                    <a:pt x="190" y="212"/>
                    <a:pt x="192" y="218"/>
                    <a:pt x="194" y="224"/>
                  </a:cubicBezTo>
                  <a:cubicBezTo>
                    <a:pt x="196" y="226"/>
                    <a:pt x="193" y="230"/>
                    <a:pt x="191" y="230"/>
                  </a:cubicBezTo>
                  <a:close/>
                  <a:moveTo>
                    <a:pt x="195" y="188"/>
                  </a:moveTo>
                  <a:cubicBezTo>
                    <a:pt x="192" y="177"/>
                    <a:pt x="188" y="167"/>
                    <a:pt x="182" y="158"/>
                  </a:cubicBezTo>
                  <a:cubicBezTo>
                    <a:pt x="178" y="152"/>
                    <a:pt x="188" y="147"/>
                    <a:pt x="192" y="153"/>
                  </a:cubicBezTo>
                  <a:cubicBezTo>
                    <a:pt x="198" y="162"/>
                    <a:pt x="202" y="173"/>
                    <a:pt x="206" y="185"/>
                  </a:cubicBezTo>
                  <a:cubicBezTo>
                    <a:pt x="208" y="191"/>
                    <a:pt x="197" y="194"/>
                    <a:pt x="195" y="188"/>
                  </a:cubicBezTo>
                  <a:close/>
                </a:path>
              </a:pathLst>
            </a:custGeom>
            <a:solidFill>
              <a:schemeClr val="accent1"/>
            </a:solidFill>
            <a:ln>
              <a:noFill/>
            </a:ln>
          </p:spPr>
          <p:txBody>
            <a:bodyPr vert="horz" wrap="square" lIns="91440" tIns="45720" rIns="91440" bIns="45720" numCol="1" anchor="t" anchorCtr="0" compatLnSpc="1"/>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endParaRPr lang="zh-CN" altLang="en-US" sz="1800">
                <a:latin typeface="Arial" pitchFamily="34" charset="0"/>
                <a:ea typeface="幼圆" panose="02010509060101010101" charset="-122"/>
                <a:sym typeface="Arial" pitchFamily="34" charset="0"/>
              </a:endParaRPr>
            </a:p>
          </p:txBody>
        </p:sp>
        <p:sp>
          <p:nvSpPr>
            <p:cNvPr id="559" name="Freeform 269"/>
            <p:cNvSpPr>
              <a:spLocks noEditPoints="1"/>
            </p:cNvSpPr>
            <p:nvPr>
              <p:custDataLst>
                <p:tags r:id="rId7"/>
              </p:custDataLst>
            </p:nvPr>
          </p:nvSpPr>
          <p:spPr bwMode="auto">
            <a:xfrm rot="6316664">
              <a:off x="3658235" y="1558925"/>
              <a:ext cx="141605" cy="160655"/>
            </a:xfrm>
            <a:custGeom>
              <a:gdLst>
                <a:gd name="T0" fmla="*/ 103 w 242"/>
                <a:gd name="T1" fmla="*/ 34 h 275"/>
                <a:gd name="T2" fmla="*/ 126 w 242"/>
                <a:gd name="T3" fmla="*/ 181 h 275"/>
                <a:gd name="T4" fmla="*/ 16 w 242"/>
                <a:gd name="T5" fmla="*/ 205 h 275"/>
                <a:gd name="T6" fmla="*/ 242 w 242"/>
                <a:gd name="T7" fmla="*/ 239 h 275"/>
                <a:gd name="T8" fmla="*/ 103 w 242"/>
                <a:gd name="T9" fmla="*/ 34 h 275"/>
                <a:gd name="T10" fmla="*/ 108 w 242"/>
                <a:gd name="T11" fmla="*/ 48 h 275"/>
                <a:gd name="T12" fmla="*/ 132 w 242"/>
                <a:gd name="T13" fmla="*/ 66 h 275"/>
                <a:gd name="T14" fmla="*/ 125 w 242"/>
                <a:gd name="T15" fmla="*/ 73 h 275"/>
                <a:gd name="T16" fmla="*/ 105 w 242"/>
                <a:gd name="T17" fmla="*/ 59 h 275"/>
                <a:gd name="T18" fmla="*/ 108 w 242"/>
                <a:gd name="T19" fmla="*/ 48 h 275"/>
                <a:gd name="T20" fmla="*/ 126 w 242"/>
                <a:gd name="T21" fmla="*/ 123 h 275"/>
                <a:gd name="T22" fmla="*/ 106 w 242"/>
                <a:gd name="T23" fmla="*/ 99 h 275"/>
                <a:gd name="T24" fmla="*/ 114 w 242"/>
                <a:gd name="T25" fmla="*/ 91 h 275"/>
                <a:gd name="T26" fmla="*/ 134 w 242"/>
                <a:gd name="T27" fmla="*/ 115 h 275"/>
                <a:gd name="T28" fmla="*/ 126 w 242"/>
                <a:gd name="T29" fmla="*/ 123 h 275"/>
                <a:gd name="T30" fmla="*/ 160 w 242"/>
                <a:gd name="T31" fmla="*/ 174 h 275"/>
                <a:gd name="T32" fmla="*/ 149 w 242"/>
                <a:gd name="T33" fmla="*/ 156 h 275"/>
                <a:gd name="T34" fmla="*/ 156 w 242"/>
                <a:gd name="T35" fmla="*/ 148 h 275"/>
                <a:gd name="T36" fmla="*/ 170 w 242"/>
                <a:gd name="T37" fmla="*/ 169 h 275"/>
                <a:gd name="T38" fmla="*/ 160 w 242"/>
                <a:gd name="T39" fmla="*/ 174 h 275"/>
                <a:gd name="T40" fmla="*/ 162 w 242"/>
                <a:gd name="T41" fmla="*/ 119 h 275"/>
                <a:gd name="T42" fmla="*/ 150 w 242"/>
                <a:gd name="T43" fmla="*/ 100 h 275"/>
                <a:gd name="T44" fmla="*/ 158 w 242"/>
                <a:gd name="T45" fmla="*/ 92 h 275"/>
                <a:gd name="T46" fmla="*/ 171 w 242"/>
                <a:gd name="T47" fmla="*/ 114 h 275"/>
                <a:gd name="T48" fmla="*/ 162 w 242"/>
                <a:gd name="T49" fmla="*/ 119 h 275"/>
                <a:gd name="T50" fmla="*/ 191 w 242"/>
                <a:gd name="T51" fmla="*/ 230 h 275"/>
                <a:gd name="T52" fmla="*/ 184 w 242"/>
                <a:gd name="T53" fmla="*/ 227 h 275"/>
                <a:gd name="T54" fmla="*/ 178 w 242"/>
                <a:gd name="T55" fmla="*/ 209 h 275"/>
                <a:gd name="T56" fmla="*/ 189 w 242"/>
                <a:gd name="T57" fmla="*/ 206 h 275"/>
                <a:gd name="T58" fmla="*/ 194 w 242"/>
                <a:gd name="T59" fmla="*/ 224 h 275"/>
                <a:gd name="T60" fmla="*/ 191 w 242"/>
                <a:gd name="T61" fmla="*/ 230 h 275"/>
                <a:gd name="T62" fmla="*/ 195 w 242"/>
                <a:gd name="T63" fmla="*/ 188 h 275"/>
                <a:gd name="T64" fmla="*/ 182 w 242"/>
                <a:gd name="T65" fmla="*/ 158 h 275"/>
                <a:gd name="T66" fmla="*/ 192 w 242"/>
                <a:gd name="T67" fmla="*/ 153 h 275"/>
                <a:gd name="T68" fmla="*/ 206 w 242"/>
                <a:gd name="T69" fmla="*/ 185 h 275"/>
                <a:gd name="T70" fmla="*/ 195 w 242"/>
                <a:gd name="T71" fmla="*/ 188 h 2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41" h="275">
                  <a:moveTo>
                    <a:pt x="103" y="34"/>
                  </a:moveTo>
                  <a:cubicBezTo>
                    <a:pt x="29" y="69"/>
                    <a:pt x="126" y="181"/>
                    <a:pt x="126" y="181"/>
                  </a:cubicBezTo>
                  <a:cubicBezTo>
                    <a:pt x="126" y="181"/>
                    <a:pt x="43" y="142"/>
                    <a:pt x="16" y="205"/>
                  </a:cubicBezTo>
                  <a:cubicBezTo>
                    <a:pt x="0" y="275"/>
                    <a:pt x="152" y="246"/>
                    <a:pt x="242" y="239"/>
                  </a:cubicBezTo>
                  <a:cubicBezTo>
                    <a:pt x="242" y="239"/>
                    <a:pt x="176" y="0"/>
                    <a:pt x="103" y="34"/>
                  </a:cubicBezTo>
                  <a:close/>
                  <a:moveTo>
                    <a:pt x="108" y="48"/>
                  </a:moveTo>
                  <a:cubicBezTo>
                    <a:pt x="118" y="51"/>
                    <a:pt x="125" y="58"/>
                    <a:pt x="132" y="66"/>
                  </a:cubicBezTo>
                  <a:cubicBezTo>
                    <a:pt x="137" y="71"/>
                    <a:pt x="130" y="78"/>
                    <a:pt x="125" y="73"/>
                  </a:cubicBezTo>
                  <a:cubicBezTo>
                    <a:pt x="119" y="68"/>
                    <a:pt x="113" y="61"/>
                    <a:pt x="105" y="59"/>
                  </a:cubicBezTo>
                  <a:cubicBezTo>
                    <a:pt x="99" y="57"/>
                    <a:pt x="101" y="46"/>
                    <a:pt x="108" y="48"/>
                  </a:cubicBezTo>
                  <a:close/>
                  <a:moveTo>
                    <a:pt x="126" y="123"/>
                  </a:moveTo>
                  <a:cubicBezTo>
                    <a:pt x="119" y="115"/>
                    <a:pt x="114" y="106"/>
                    <a:pt x="106" y="99"/>
                  </a:cubicBezTo>
                  <a:cubicBezTo>
                    <a:pt x="101" y="93"/>
                    <a:pt x="109" y="86"/>
                    <a:pt x="114" y="91"/>
                  </a:cubicBezTo>
                  <a:cubicBezTo>
                    <a:pt x="121" y="98"/>
                    <a:pt x="127" y="107"/>
                    <a:pt x="134" y="115"/>
                  </a:cubicBezTo>
                  <a:cubicBezTo>
                    <a:pt x="138" y="120"/>
                    <a:pt x="130" y="128"/>
                    <a:pt x="126" y="123"/>
                  </a:cubicBezTo>
                  <a:close/>
                  <a:moveTo>
                    <a:pt x="160" y="174"/>
                  </a:moveTo>
                  <a:cubicBezTo>
                    <a:pt x="157" y="168"/>
                    <a:pt x="154" y="161"/>
                    <a:pt x="149" y="156"/>
                  </a:cubicBezTo>
                  <a:cubicBezTo>
                    <a:pt x="144" y="151"/>
                    <a:pt x="151" y="143"/>
                    <a:pt x="156" y="148"/>
                  </a:cubicBezTo>
                  <a:cubicBezTo>
                    <a:pt x="162" y="154"/>
                    <a:pt x="166" y="161"/>
                    <a:pt x="170" y="169"/>
                  </a:cubicBezTo>
                  <a:cubicBezTo>
                    <a:pt x="173" y="175"/>
                    <a:pt x="164" y="180"/>
                    <a:pt x="160" y="174"/>
                  </a:cubicBezTo>
                  <a:close/>
                  <a:moveTo>
                    <a:pt x="162" y="119"/>
                  </a:moveTo>
                  <a:cubicBezTo>
                    <a:pt x="158" y="112"/>
                    <a:pt x="155" y="106"/>
                    <a:pt x="150" y="100"/>
                  </a:cubicBezTo>
                  <a:cubicBezTo>
                    <a:pt x="145" y="94"/>
                    <a:pt x="153" y="86"/>
                    <a:pt x="158" y="92"/>
                  </a:cubicBezTo>
                  <a:cubicBezTo>
                    <a:pt x="163" y="99"/>
                    <a:pt x="168" y="106"/>
                    <a:pt x="171" y="114"/>
                  </a:cubicBezTo>
                  <a:cubicBezTo>
                    <a:pt x="174" y="120"/>
                    <a:pt x="164" y="126"/>
                    <a:pt x="162" y="119"/>
                  </a:cubicBezTo>
                  <a:close/>
                  <a:moveTo>
                    <a:pt x="191" y="230"/>
                  </a:moveTo>
                  <a:cubicBezTo>
                    <a:pt x="187" y="231"/>
                    <a:pt x="185" y="229"/>
                    <a:pt x="184" y="227"/>
                  </a:cubicBezTo>
                  <a:cubicBezTo>
                    <a:pt x="182" y="221"/>
                    <a:pt x="179" y="215"/>
                    <a:pt x="178" y="209"/>
                  </a:cubicBezTo>
                  <a:cubicBezTo>
                    <a:pt x="177" y="202"/>
                    <a:pt x="187" y="200"/>
                    <a:pt x="189" y="206"/>
                  </a:cubicBezTo>
                  <a:cubicBezTo>
                    <a:pt x="190" y="212"/>
                    <a:pt x="192" y="218"/>
                    <a:pt x="194" y="224"/>
                  </a:cubicBezTo>
                  <a:cubicBezTo>
                    <a:pt x="196" y="226"/>
                    <a:pt x="193" y="230"/>
                    <a:pt x="191" y="230"/>
                  </a:cubicBezTo>
                  <a:close/>
                  <a:moveTo>
                    <a:pt x="195" y="188"/>
                  </a:moveTo>
                  <a:cubicBezTo>
                    <a:pt x="192" y="177"/>
                    <a:pt x="188" y="167"/>
                    <a:pt x="182" y="158"/>
                  </a:cubicBezTo>
                  <a:cubicBezTo>
                    <a:pt x="178" y="152"/>
                    <a:pt x="188" y="147"/>
                    <a:pt x="192" y="153"/>
                  </a:cubicBezTo>
                  <a:cubicBezTo>
                    <a:pt x="198" y="162"/>
                    <a:pt x="202" y="173"/>
                    <a:pt x="206" y="185"/>
                  </a:cubicBezTo>
                  <a:cubicBezTo>
                    <a:pt x="208" y="191"/>
                    <a:pt x="197" y="194"/>
                    <a:pt x="195" y="188"/>
                  </a:cubicBezTo>
                  <a:close/>
                </a:path>
              </a:pathLst>
            </a:custGeom>
            <a:solidFill>
              <a:schemeClr val="accent1"/>
            </a:solidFill>
            <a:ln>
              <a:noFill/>
            </a:ln>
          </p:spPr>
          <p:txBody>
            <a:bodyPr vert="horz" wrap="square" lIns="91440" tIns="45720" rIns="91440" bIns="45720" numCol="1" anchor="t" anchorCtr="0" compatLnSpc="1"/>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endParaRPr lang="zh-CN" altLang="en-US" sz="1800">
                <a:latin typeface="Arial" pitchFamily="34" charset="0"/>
                <a:ea typeface="幼圆" panose="02010509060101010101" charset="-122"/>
                <a:sym typeface="Arial" pitchFamily="34" charset="0"/>
              </a:endParaRPr>
            </a:p>
          </p:txBody>
        </p:sp>
      </p:grpSp>
      <p:sp>
        <p:nvSpPr>
          <p:cNvPr id="562" name="文本框 561"/>
          <p:cNvSpPr txBox="1"/>
          <p:nvPr>
            <p:custDataLst>
              <p:tags r:id="rId8"/>
            </p:custDataLst>
          </p:nvPr>
        </p:nvSpPr>
        <p:spPr>
          <a:xfrm>
            <a:off x="3549797" y="4373674"/>
            <a:ext cx="6076566" cy="2179526"/>
          </a:xfrm>
          <a:prstGeom prst="rect">
            <a:avLst/>
          </a:prstGeom>
          <a:noFill/>
        </p:spPr>
        <p:txBody>
          <a:bodyPr vert="horz" wrap="square" lIns="90000" tIns="46800" rIns="90000" bIns="4680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20000"/>
              </a:lnSpc>
              <a:spcBef>
                <a:spcPct val="0"/>
              </a:spcBef>
              <a:spcAft>
                <a:spcPct val="0"/>
              </a:spcAft>
              <a:buSzTx/>
              <a:buNone/>
            </a:pPr>
            <a:r>
              <a:rPr lang="zh-CN" altLang="en-US" sz="1600" spc="150">
                <a:solidFill>
                  <a:schemeClr val="tx1">
                    <a:lumMod val="75000"/>
                    <a:lumOff val="25000"/>
                  </a:schemeClr>
                </a:solidFill>
                <a:uFillTx/>
                <a:latin typeface="Arial" pitchFamily="34" charset="0"/>
                <a:ea typeface="幼圆" panose="02010509060101010101" charset="-122"/>
              </a:rPr>
              <a:t>每个自治系统都有一个核心主干区，编号为0。所有其他区都与主干区相连，从自治系统的任何一个区可通过主干区到达另一区。主干区由不包含任一区的物理网络、与其相连的路由器以及属于多个区的路由器组成。主干区的拓扑在主干区外不可见。其示意图如图所示。</a:t>
            </a:r>
            <a:endParaRPr lang="zh-CN" altLang="en-US" sz="1600" spc="150">
              <a:solidFill>
                <a:schemeClr val="tx1">
                  <a:lumMod val="75000"/>
                  <a:lumOff val="25000"/>
                </a:schemeClr>
              </a:solidFill>
              <a:uFillTx/>
              <a:latin typeface="Arial" pitchFamily="34" charset="0"/>
              <a:ea typeface="幼圆" panose="02010509060101010101" charset="-122"/>
            </a:endParaRPr>
          </a:p>
        </p:txBody>
      </p:sp>
      <p:grpSp>
        <p:nvGrpSpPr>
          <p:cNvPr id="8" name="组合 7"/>
          <p:cNvGrpSpPr/>
          <p:nvPr>
            <p:custDataLst>
              <p:tags r:id="rId9"/>
            </p:custDataLst>
          </p:nvPr>
        </p:nvGrpSpPr>
        <p:grpSpPr>
          <a:xfrm>
            <a:off x="2565637" y="4410341"/>
            <a:ext cx="882224" cy="472280"/>
            <a:chOff x="3045460" y="3687445"/>
            <a:chExt cx="763905" cy="408940"/>
          </a:xfrm>
        </p:grpSpPr>
        <p:sp>
          <p:nvSpPr>
            <p:cNvPr id="561" name="文本框 560"/>
            <p:cNvSpPr txBox="1"/>
            <p:nvPr>
              <p:custDataLst>
                <p:tags r:id="rId10"/>
              </p:custDataLst>
            </p:nvPr>
          </p:nvSpPr>
          <p:spPr>
            <a:xfrm>
              <a:off x="3251835" y="3687445"/>
              <a:ext cx="415925" cy="408940"/>
            </a:xfrm>
            <a:prstGeom prst="rect">
              <a:avLst/>
            </a:prstGeom>
            <a:noFill/>
          </p:spPr>
          <p:txBody>
            <a:bodyPr wrap="square" rtlCol="0" anchor="ctr" anchorCtr="1">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800" b="1">
                  <a:solidFill>
                    <a:schemeClr val="accent2">
                      <a:lumMod val="75000"/>
                    </a:schemeClr>
                  </a:solidFill>
                  <a:latin typeface="Arial" pitchFamily="34" charset="0"/>
                  <a:ea typeface="幼圆" panose="02010509060101010101" charset="-122"/>
                  <a:cs typeface="Arial" pitchFamily="34" charset="0"/>
                  <a:sym typeface="Arial" pitchFamily="34" charset="0"/>
                </a:rPr>
                <a:t>02</a:t>
              </a:r>
              <a:endParaRPr lang="en-US" altLang="zh-CN" sz="2800" b="1">
                <a:solidFill>
                  <a:schemeClr val="accent2">
                    <a:lumMod val="75000"/>
                  </a:schemeClr>
                </a:solidFill>
                <a:latin typeface="Arial" pitchFamily="34" charset="0"/>
                <a:ea typeface="幼圆" panose="02010509060101010101" charset="-122"/>
                <a:cs typeface="Arial" pitchFamily="34" charset="0"/>
                <a:sym typeface="Arial" pitchFamily="34" charset="0"/>
              </a:endParaRPr>
            </a:p>
          </p:txBody>
        </p:sp>
        <p:sp>
          <p:nvSpPr>
            <p:cNvPr id="563" name="Freeform 269"/>
            <p:cNvSpPr>
              <a:spLocks noEditPoints="1"/>
            </p:cNvSpPr>
            <p:nvPr>
              <p:custDataLst>
                <p:tags r:id="rId11"/>
              </p:custDataLst>
            </p:nvPr>
          </p:nvSpPr>
          <p:spPr bwMode="auto">
            <a:xfrm rot="764619">
              <a:off x="3045460" y="3689350"/>
              <a:ext cx="210820" cy="238760"/>
            </a:xfrm>
            <a:custGeom>
              <a:gdLst>
                <a:gd name="T0" fmla="*/ 103 w 242"/>
                <a:gd name="T1" fmla="*/ 34 h 275"/>
                <a:gd name="T2" fmla="*/ 126 w 242"/>
                <a:gd name="T3" fmla="*/ 181 h 275"/>
                <a:gd name="T4" fmla="*/ 16 w 242"/>
                <a:gd name="T5" fmla="*/ 205 h 275"/>
                <a:gd name="T6" fmla="*/ 242 w 242"/>
                <a:gd name="T7" fmla="*/ 239 h 275"/>
                <a:gd name="T8" fmla="*/ 103 w 242"/>
                <a:gd name="T9" fmla="*/ 34 h 275"/>
                <a:gd name="T10" fmla="*/ 108 w 242"/>
                <a:gd name="T11" fmla="*/ 48 h 275"/>
                <a:gd name="T12" fmla="*/ 132 w 242"/>
                <a:gd name="T13" fmla="*/ 66 h 275"/>
                <a:gd name="T14" fmla="*/ 125 w 242"/>
                <a:gd name="T15" fmla="*/ 73 h 275"/>
                <a:gd name="T16" fmla="*/ 105 w 242"/>
                <a:gd name="T17" fmla="*/ 59 h 275"/>
                <a:gd name="T18" fmla="*/ 108 w 242"/>
                <a:gd name="T19" fmla="*/ 48 h 275"/>
                <a:gd name="T20" fmla="*/ 126 w 242"/>
                <a:gd name="T21" fmla="*/ 123 h 275"/>
                <a:gd name="T22" fmla="*/ 106 w 242"/>
                <a:gd name="T23" fmla="*/ 99 h 275"/>
                <a:gd name="T24" fmla="*/ 114 w 242"/>
                <a:gd name="T25" fmla="*/ 91 h 275"/>
                <a:gd name="T26" fmla="*/ 134 w 242"/>
                <a:gd name="T27" fmla="*/ 115 h 275"/>
                <a:gd name="T28" fmla="*/ 126 w 242"/>
                <a:gd name="T29" fmla="*/ 123 h 275"/>
                <a:gd name="T30" fmla="*/ 160 w 242"/>
                <a:gd name="T31" fmla="*/ 174 h 275"/>
                <a:gd name="T32" fmla="*/ 149 w 242"/>
                <a:gd name="T33" fmla="*/ 156 h 275"/>
                <a:gd name="T34" fmla="*/ 156 w 242"/>
                <a:gd name="T35" fmla="*/ 148 h 275"/>
                <a:gd name="T36" fmla="*/ 170 w 242"/>
                <a:gd name="T37" fmla="*/ 169 h 275"/>
                <a:gd name="T38" fmla="*/ 160 w 242"/>
                <a:gd name="T39" fmla="*/ 174 h 275"/>
                <a:gd name="T40" fmla="*/ 162 w 242"/>
                <a:gd name="T41" fmla="*/ 119 h 275"/>
                <a:gd name="T42" fmla="*/ 150 w 242"/>
                <a:gd name="T43" fmla="*/ 100 h 275"/>
                <a:gd name="T44" fmla="*/ 158 w 242"/>
                <a:gd name="T45" fmla="*/ 92 h 275"/>
                <a:gd name="T46" fmla="*/ 171 w 242"/>
                <a:gd name="T47" fmla="*/ 114 h 275"/>
                <a:gd name="T48" fmla="*/ 162 w 242"/>
                <a:gd name="T49" fmla="*/ 119 h 275"/>
                <a:gd name="T50" fmla="*/ 191 w 242"/>
                <a:gd name="T51" fmla="*/ 230 h 275"/>
                <a:gd name="T52" fmla="*/ 184 w 242"/>
                <a:gd name="T53" fmla="*/ 227 h 275"/>
                <a:gd name="T54" fmla="*/ 178 w 242"/>
                <a:gd name="T55" fmla="*/ 209 h 275"/>
                <a:gd name="T56" fmla="*/ 189 w 242"/>
                <a:gd name="T57" fmla="*/ 206 h 275"/>
                <a:gd name="T58" fmla="*/ 194 w 242"/>
                <a:gd name="T59" fmla="*/ 224 h 275"/>
                <a:gd name="T60" fmla="*/ 191 w 242"/>
                <a:gd name="T61" fmla="*/ 230 h 275"/>
                <a:gd name="T62" fmla="*/ 195 w 242"/>
                <a:gd name="T63" fmla="*/ 188 h 275"/>
                <a:gd name="T64" fmla="*/ 182 w 242"/>
                <a:gd name="T65" fmla="*/ 158 h 275"/>
                <a:gd name="T66" fmla="*/ 192 w 242"/>
                <a:gd name="T67" fmla="*/ 153 h 275"/>
                <a:gd name="T68" fmla="*/ 206 w 242"/>
                <a:gd name="T69" fmla="*/ 185 h 275"/>
                <a:gd name="T70" fmla="*/ 195 w 242"/>
                <a:gd name="T71" fmla="*/ 188 h 2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41" h="275">
                  <a:moveTo>
                    <a:pt x="103" y="34"/>
                  </a:moveTo>
                  <a:cubicBezTo>
                    <a:pt x="29" y="69"/>
                    <a:pt x="126" y="181"/>
                    <a:pt x="126" y="181"/>
                  </a:cubicBezTo>
                  <a:cubicBezTo>
                    <a:pt x="126" y="181"/>
                    <a:pt x="43" y="142"/>
                    <a:pt x="16" y="205"/>
                  </a:cubicBezTo>
                  <a:cubicBezTo>
                    <a:pt x="0" y="275"/>
                    <a:pt x="152" y="246"/>
                    <a:pt x="242" y="239"/>
                  </a:cubicBezTo>
                  <a:cubicBezTo>
                    <a:pt x="242" y="239"/>
                    <a:pt x="176" y="0"/>
                    <a:pt x="103" y="34"/>
                  </a:cubicBezTo>
                  <a:close/>
                  <a:moveTo>
                    <a:pt x="108" y="48"/>
                  </a:moveTo>
                  <a:cubicBezTo>
                    <a:pt x="118" y="51"/>
                    <a:pt x="125" y="58"/>
                    <a:pt x="132" y="66"/>
                  </a:cubicBezTo>
                  <a:cubicBezTo>
                    <a:pt x="137" y="71"/>
                    <a:pt x="130" y="78"/>
                    <a:pt x="125" y="73"/>
                  </a:cubicBezTo>
                  <a:cubicBezTo>
                    <a:pt x="119" y="68"/>
                    <a:pt x="113" y="61"/>
                    <a:pt x="105" y="59"/>
                  </a:cubicBezTo>
                  <a:cubicBezTo>
                    <a:pt x="99" y="57"/>
                    <a:pt x="101" y="46"/>
                    <a:pt x="108" y="48"/>
                  </a:cubicBezTo>
                  <a:close/>
                  <a:moveTo>
                    <a:pt x="126" y="123"/>
                  </a:moveTo>
                  <a:cubicBezTo>
                    <a:pt x="119" y="115"/>
                    <a:pt x="114" y="106"/>
                    <a:pt x="106" y="99"/>
                  </a:cubicBezTo>
                  <a:cubicBezTo>
                    <a:pt x="101" y="93"/>
                    <a:pt x="109" y="86"/>
                    <a:pt x="114" y="91"/>
                  </a:cubicBezTo>
                  <a:cubicBezTo>
                    <a:pt x="121" y="98"/>
                    <a:pt x="127" y="107"/>
                    <a:pt x="134" y="115"/>
                  </a:cubicBezTo>
                  <a:cubicBezTo>
                    <a:pt x="138" y="120"/>
                    <a:pt x="130" y="128"/>
                    <a:pt x="126" y="123"/>
                  </a:cubicBezTo>
                  <a:close/>
                  <a:moveTo>
                    <a:pt x="160" y="174"/>
                  </a:moveTo>
                  <a:cubicBezTo>
                    <a:pt x="157" y="168"/>
                    <a:pt x="154" y="161"/>
                    <a:pt x="149" y="156"/>
                  </a:cubicBezTo>
                  <a:cubicBezTo>
                    <a:pt x="144" y="151"/>
                    <a:pt x="151" y="143"/>
                    <a:pt x="156" y="148"/>
                  </a:cubicBezTo>
                  <a:cubicBezTo>
                    <a:pt x="162" y="154"/>
                    <a:pt x="166" y="161"/>
                    <a:pt x="170" y="169"/>
                  </a:cubicBezTo>
                  <a:cubicBezTo>
                    <a:pt x="173" y="175"/>
                    <a:pt x="164" y="180"/>
                    <a:pt x="160" y="174"/>
                  </a:cubicBezTo>
                  <a:close/>
                  <a:moveTo>
                    <a:pt x="162" y="119"/>
                  </a:moveTo>
                  <a:cubicBezTo>
                    <a:pt x="158" y="112"/>
                    <a:pt x="155" y="106"/>
                    <a:pt x="150" y="100"/>
                  </a:cubicBezTo>
                  <a:cubicBezTo>
                    <a:pt x="145" y="94"/>
                    <a:pt x="153" y="86"/>
                    <a:pt x="158" y="92"/>
                  </a:cubicBezTo>
                  <a:cubicBezTo>
                    <a:pt x="163" y="99"/>
                    <a:pt x="168" y="106"/>
                    <a:pt x="171" y="114"/>
                  </a:cubicBezTo>
                  <a:cubicBezTo>
                    <a:pt x="174" y="120"/>
                    <a:pt x="164" y="126"/>
                    <a:pt x="162" y="119"/>
                  </a:cubicBezTo>
                  <a:close/>
                  <a:moveTo>
                    <a:pt x="191" y="230"/>
                  </a:moveTo>
                  <a:cubicBezTo>
                    <a:pt x="187" y="231"/>
                    <a:pt x="185" y="229"/>
                    <a:pt x="184" y="227"/>
                  </a:cubicBezTo>
                  <a:cubicBezTo>
                    <a:pt x="182" y="221"/>
                    <a:pt x="179" y="215"/>
                    <a:pt x="178" y="209"/>
                  </a:cubicBezTo>
                  <a:cubicBezTo>
                    <a:pt x="177" y="202"/>
                    <a:pt x="187" y="200"/>
                    <a:pt x="189" y="206"/>
                  </a:cubicBezTo>
                  <a:cubicBezTo>
                    <a:pt x="190" y="212"/>
                    <a:pt x="192" y="218"/>
                    <a:pt x="194" y="224"/>
                  </a:cubicBezTo>
                  <a:cubicBezTo>
                    <a:pt x="196" y="226"/>
                    <a:pt x="193" y="230"/>
                    <a:pt x="191" y="230"/>
                  </a:cubicBezTo>
                  <a:close/>
                  <a:moveTo>
                    <a:pt x="195" y="188"/>
                  </a:moveTo>
                  <a:cubicBezTo>
                    <a:pt x="192" y="177"/>
                    <a:pt x="188" y="167"/>
                    <a:pt x="182" y="158"/>
                  </a:cubicBezTo>
                  <a:cubicBezTo>
                    <a:pt x="178" y="152"/>
                    <a:pt x="188" y="147"/>
                    <a:pt x="192" y="153"/>
                  </a:cubicBezTo>
                  <a:cubicBezTo>
                    <a:pt x="198" y="162"/>
                    <a:pt x="202" y="173"/>
                    <a:pt x="206" y="185"/>
                  </a:cubicBezTo>
                  <a:cubicBezTo>
                    <a:pt x="208" y="191"/>
                    <a:pt x="197" y="194"/>
                    <a:pt x="195" y="188"/>
                  </a:cubicBezTo>
                  <a:close/>
                </a:path>
              </a:pathLst>
            </a:custGeom>
            <a:solidFill>
              <a:schemeClr val="accent2"/>
            </a:solidFill>
            <a:ln>
              <a:noFill/>
            </a:ln>
          </p:spPr>
          <p:txBody>
            <a:bodyPr vert="horz" wrap="square" lIns="91440" tIns="45720" rIns="91440" bIns="45720" numCol="1" anchor="t" anchorCtr="0" compatLnSpc="1"/>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endParaRPr lang="zh-CN" altLang="en-US" sz="1800">
                <a:latin typeface="Arial" pitchFamily="34" charset="0"/>
                <a:ea typeface="幼圆" panose="02010509060101010101" charset="-122"/>
                <a:sym typeface="Arial" pitchFamily="34" charset="0"/>
              </a:endParaRPr>
            </a:p>
          </p:txBody>
        </p:sp>
        <p:sp>
          <p:nvSpPr>
            <p:cNvPr id="564" name="Freeform 269"/>
            <p:cNvSpPr>
              <a:spLocks noEditPoints="1"/>
            </p:cNvSpPr>
            <p:nvPr>
              <p:custDataLst>
                <p:tags r:id="rId12"/>
              </p:custDataLst>
            </p:nvPr>
          </p:nvSpPr>
          <p:spPr bwMode="auto">
            <a:xfrm rot="6316664">
              <a:off x="3658235" y="3893820"/>
              <a:ext cx="141605" cy="160655"/>
            </a:xfrm>
            <a:custGeom>
              <a:gdLst>
                <a:gd name="T0" fmla="*/ 103 w 242"/>
                <a:gd name="T1" fmla="*/ 34 h 275"/>
                <a:gd name="T2" fmla="*/ 126 w 242"/>
                <a:gd name="T3" fmla="*/ 181 h 275"/>
                <a:gd name="T4" fmla="*/ 16 w 242"/>
                <a:gd name="T5" fmla="*/ 205 h 275"/>
                <a:gd name="T6" fmla="*/ 242 w 242"/>
                <a:gd name="T7" fmla="*/ 239 h 275"/>
                <a:gd name="T8" fmla="*/ 103 w 242"/>
                <a:gd name="T9" fmla="*/ 34 h 275"/>
                <a:gd name="T10" fmla="*/ 108 w 242"/>
                <a:gd name="T11" fmla="*/ 48 h 275"/>
                <a:gd name="T12" fmla="*/ 132 w 242"/>
                <a:gd name="T13" fmla="*/ 66 h 275"/>
                <a:gd name="T14" fmla="*/ 125 w 242"/>
                <a:gd name="T15" fmla="*/ 73 h 275"/>
                <a:gd name="T16" fmla="*/ 105 w 242"/>
                <a:gd name="T17" fmla="*/ 59 h 275"/>
                <a:gd name="T18" fmla="*/ 108 w 242"/>
                <a:gd name="T19" fmla="*/ 48 h 275"/>
                <a:gd name="T20" fmla="*/ 126 w 242"/>
                <a:gd name="T21" fmla="*/ 123 h 275"/>
                <a:gd name="T22" fmla="*/ 106 w 242"/>
                <a:gd name="T23" fmla="*/ 99 h 275"/>
                <a:gd name="T24" fmla="*/ 114 w 242"/>
                <a:gd name="T25" fmla="*/ 91 h 275"/>
                <a:gd name="T26" fmla="*/ 134 w 242"/>
                <a:gd name="T27" fmla="*/ 115 h 275"/>
                <a:gd name="T28" fmla="*/ 126 w 242"/>
                <a:gd name="T29" fmla="*/ 123 h 275"/>
                <a:gd name="T30" fmla="*/ 160 w 242"/>
                <a:gd name="T31" fmla="*/ 174 h 275"/>
                <a:gd name="T32" fmla="*/ 149 w 242"/>
                <a:gd name="T33" fmla="*/ 156 h 275"/>
                <a:gd name="T34" fmla="*/ 156 w 242"/>
                <a:gd name="T35" fmla="*/ 148 h 275"/>
                <a:gd name="T36" fmla="*/ 170 w 242"/>
                <a:gd name="T37" fmla="*/ 169 h 275"/>
                <a:gd name="T38" fmla="*/ 160 w 242"/>
                <a:gd name="T39" fmla="*/ 174 h 275"/>
                <a:gd name="T40" fmla="*/ 162 w 242"/>
                <a:gd name="T41" fmla="*/ 119 h 275"/>
                <a:gd name="T42" fmla="*/ 150 w 242"/>
                <a:gd name="T43" fmla="*/ 100 h 275"/>
                <a:gd name="T44" fmla="*/ 158 w 242"/>
                <a:gd name="T45" fmla="*/ 92 h 275"/>
                <a:gd name="T46" fmla="*/ 171 w 242"/>
                <a:gd name="T47" fmla="*/ 114 h 275"/>
                <a:gd name="T48" fmla="*/ 162 w 242"/>
                <a:gd name="T49" fmla="*/ 119 h 275"/>
                <a:gd name="T50" fmla="*/ 191 w 242"/>
                <a:gd name="T51" fmla="*/ 230 h 275"/>
                <a:gd name="T52" fmla="*/ 184 w 242"/>
                <a:gd name="T53" fmla="*/ 227 h 275"/>
                <a:gd name="T54" fmla="*/ 178 w 242"/>
                <a:gd name="T55" fmla="*/ 209 h 275"/>
                <a:gd name="T56" fmla="*/ 189 w 242"/>
                <a:gd name="T57" fmla="*/ 206 h 275"/>
                <a:gd name="T58" fmla="*/ 194 w 242"/>
                <a:gd name="T59" fmla="*/ 224 h 275"/>
                <a:gd name="T60" fmla="*/ 191 w 242"/>
                <a:gd name="T61" fmla="*/ 230 h 275"/>
                <a:gd name="T62" fmla="*/ 195 w 242"/>
                <a:gd name="T63" fmla="*/ 188 h 275"/>
                <a:gd name="T64" fmla="*/ 182 w 242"/>
                <a:gd name="T65" fmla="*/ 158 h 275"/>
                <a:gd name="T66" fmla="*/ 192 w 242"/>
                <a:gd name="T67" fmla="*/ 153 h 275"/>
                <a:gd name="T68" fmla="*/ 206 w 242"/>
                <a:gd name="T69" fmla="*/ 185 h 275"/>
                <a:gd name="T70" fmla="*/ 195 w 242"/>
                <a:gd name="T71" fmla="*/ 188 h 2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41" h="275">
                  <a:moveTo>
                    <a:pt x="103" y="34"/>
                  </a:moveTo>
                  <a:cubicBezTo>
                    <a:pt x="29" y="69"/>
                    <a:pt x="126" y="181"/>
                    <a:pt x="126" y="181"/>
                  </a:cubicBezTo>
                  <a:cubicBezTo>
                    <a:pt x="126" y="181"/>
                    <a:pt x="43" y="142"/>
                    <a:pt x="16" y="205"/>
                  </a:cubicBezTo>
                  <a:cubicBezTo>
                    <a:pt x="0" y="275"/>
                    <a:pt x="152" y="246"/>
                    <a:pt x="242" y="239"/>
                  </a:cubicBezTo>
                  <a:cubicBezTo>
                    <a:pt x="242" y="239"/>
                    <a:pt x="176" y="0"/>
                    <a:pt x="103" y="34"/>
                  </a:cubicBezTo>
                  <a:close/>
                  <a:moveTo>
                    <a:pt x="108" y="48"/>
                  </a:moveTo>
                  <a:cubicBezTo>
                    <a:pt x="118" y="51"/>
                    <a:pt x="125" y="58"/>
                    <a:pt x="132" y="66"/>
                  </a:cubicBezTo>
                  <a:cubicBezTo>
                    <a:pt x="137" y="71"/>
                    <a:pt x="130" y="78"/>
                    <a:pt x="125" y="73"/>
                  </a:cubicBezTo>
                  <a:cubicBezTo>
                    <a:pt x="119" y="68"/>
                    <a:pt x="113" y="61"/>
                    <a:pt x="105" y="59"/>
                  </a:cubicBezTo>
                  <a:cubicBezTo>
                    <a:pt x="99" y="57"/>
                    <a:pt x="101" y="46"/>
                    <a:pt x="108" y="48"/>
                  </a:cubicBezTo>
                  <a:close/>
                  <a:moveTo>
                    <a:pt x="126" y="123"/>
                  </a:moveTo>
                  <a:cubicBezTo>
                    <a:pt x="119" y="115"/>
                    <a:pt x="114" y="106"/>
                    <a:pt x="106" y="99"/>
                  </a:cubicBezTo>
                  <a:cubicBezTo>
                    <a:pt x="101" y="93"/>
                    <a:pt x="109" y="86"/>
                    <a:pt x="114" y="91"/>
                  </a:cubicBezTo>
                  <a:cubicBezTo>
                    <a:pt x="121" y="98"/>
                    <a:pt x="127" y="107"/>
                    <a:pt x="134" y="115"/>
                  </a:cubicBezTo>
                  <a:cubicBezTo>
                    <a:pt x="138" y="120"/>
                    <a:pt x="130" y="128"/>
                    <a:pt x="126" y="123"/>
                  </a:cubicBezTo>
                  <a:close/>
                  <a:moveTo>
                    <a:pt x="160" y="174"/>
                  </a:moveTo>
                  <a:cubicBezTo>
                    <a:pt x="157" y="168"/>
                    <a:pt x="154" y="161"/>
                    <a:pt x="149" y="156"/>
                  </a:cubicBezTo>
                  <a:cubicBezTo>
                    <a:pt x="144" y="151"/>
                    <a:pt x="151" y="143"/>
                    <a:pt x="156" y="148"/>
                  </a:cubicBezTo>
                  <a:cubicBezTo>
                    <a:pt x="162" y="154"/>
                    <a:pt x="166" y="161"/>
                    <a:pt x="170" y="169"/>
                  </a:cubicBezTo>
                  <a:cubicBezTo>
                    <a:pt x="173" y="175"/>
                    <a:pt x="164" y="180"/>
                    <a:pt x="160" y="174"/>
                  </a:cubicBezTo>
                  <a:close/>
                  <a:moveTo>
                    <a:pt x="162" y="119"/>
                  </a:moveTo>
                  <a:cubicBezTo>
                    <a:pt x="158" y="112"/>
                    <a:pt x="155" y="106"/>
                    <a:pt x="150" y="100"/>
                  </a:cubicBezTo>
                  <a:cubicBezTo>
                    <a:pt x="145" y="94"/>
                    <a:pt x="153" y="86"/>
                    <a:pt x="158" y="92"/>
                  </a:cubicBezTo>
                  <a:cubicBezTo>
                    <a:pt x="163" y="99"/>
                    <a:pt x="168" y="106"/>
                    <a:pt x="171" y="114"/>
                  </a:cubicBezTo>
                  <a:cubicBezTo>
                    <a:pt x="174" y="120"/>
                    <a:pt x="164" y="126"/>
                    <a:pt x="162" y="119"/>
                  </a:cubicBezTo>
                  <a:close/>
                  <a:moveTo>
                    <a:pt x="191" y="230"/>
                  </a:moveTo>
                  <a:cubicBezTo>
                    <a:pt x="187" y="231"/>
                    <a:pt x="185" y="229"/>
                    <a:pt x="184" y="227"/>
                  </a:cubicBezTo>
                  <a:cubicBezTo>
                    <a:pt x="182" y="221"/>
                    <a:pt x="179" y="215"/>
                    <a:pt x="178" y="209"/>
                  </a:cubicBezTo>
                  <a:cubicBezTo>
                    <a:pt x="177" y="202"/>
                    <a:pt x="187" y="200"/>
                    <a:pt x="189" y="206"/>
                  </a:cubicBezTo>
                  <a:cubicBezTo>
                    <a:pt x="190" y="212"/>
                    <a:pt x="192" y="218"/>
                    <a:pt x="194" y="224"/>
                  </a:cubicBezTo>
                  <a:cubicBezTo>
                    <a:pt x="196" y="226"/>
                    <a:pt x="193" y="230"/>
                    <a:pt x="191" y="230"/>
                  </a:cubicBezTo>
                  <a:close/>
                  <a:moveTo>
                    <a:pt x="195" y="188"/>
                  </a:moveTo>
                  <a:cubicBezTo>
                    <a:pt x="192" y="177"/>
                    <a:pt x="188" y="167"/>
                    <a:pt x="182" y="158"/>
                  </a:cubicBezTo>
                  <a:cubicBezTo>
                    <a:pt x="178" y="152"/>
                    <a:pt x="188" y="147"/>
                    <a:pt x="192" y="153"/>
                  </a:cubicBezTo>
                  <a:cubicBezTo>
                    <a:pt x="198" y="162"/>
                    <a:pt x="202" y="173"/>
                    <a:pt x="206" y="185"/>
                  </a:cubicBezTo>
                  <a:cubicBezTo>
                    <a:pt x="208" y="191"/>
                    <a:pt x="197" y="194"/>
                    <a:pt x="195" y="188"/>
                  </a:cubicBezTo>
                  <a:close/>
                </a:path>
              </a:pathLst>
            </a:custGeom>
            <a:solidFill>
              <a:schemeClr val="accent2"/>
            </a:solidFill>
            <a:ln>
              <a:noFill/>
            </a:ln>
          </p:spPr>
          <p:txBody>
            <a:bodyPr vert="horz" wrap="square" lIns="91440" tIns="45720" rIns="91440" bIns="45720" numCol="1" anchor="t" anchorCtr="0" compatLnSpc="1"/>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endParaRPr lang="zh-CN" altLang="en-US" sz="1800">
                <a:latin typeface="Arial" pitchFamily="34" charset="0"/>
                <a:ea typeface="幼圆" panose="02010509060101010101" charset="-122"/>
                <a:sym typeface="Arial" pitchFamily="34" charset="0"/>
              </a:endParaRPr>
            </a:p>
          </p:txBody>
        </p:sp>
      </p:grpSp>
      <p:sp>
        <p:nvSpPr>
          <p:cNvPr id="5" name="副标题"/>
          <p:cNvSpPr txBox="1"/>
          <p:nvPr>
            <p:custDataLst>
              <p:tags r:id="rId13"/>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2、自治系统的基本概念 </a:t>
            </a:r>
            <a:endParaRPr lang="zh-CN" altLang="en-US" sz="2000">
              <a:solidFill>
                <a:schemeClr val="tx1">
                  <a:lumMod val="85000"/>
                  <a:lumOff val="15000"/>
                </a:schemeClr>
              </a:solidFill>
            </a:endParaRPr>
          </a:p>
        </p:txBody>
      </p:sp>
      <p:sp>
        <p:nvSpPr>
          <p:cNvPr id="6" name="文本框 6"/>
          <p:cNvSpPr txBox="1"/>
          <p:nvPr>
            <p:custDataLst>
              <p:tags r:id="rId14"/>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15"/>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6"/>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1"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Rectangle 2"/>
          <p:cNvSpPr/>
          <p:nvPr>
            <p:custDataLst>
              <p:tags r:id="rId5"/>
            </p:custDataLst>
          </p:nvPr>
        </p:nvSpPr>
        <p:spPr>
          <a:xfrm>
            <a:off x="6441187" y="6116753"/>
            <a:ext cx="169014" cy="352228"/>
          </a:xfrm>
          <a:prstGeom prst="rect">
            <a:avLst/>
          </a:prstGeom>
          <a:solidFill>
            <a:schemeClr val="lt1">
              <a:lumMod val="95000"/>
            </a:schemeClr>
          </a:solidFill>
          <a:ln w="12700">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4" name="Text Box 4"/>
          <p:cNvSpPr txBox="1"/>
          <p:nvPr>
            <p:custDataLst>
              <p:tags r:id="rId6"/>
            </p:custDataLst>
          </p:nvPr>
        </p:nvSpPr>
        <p:spPr>
          <a:xfrm>
            <a:off x="2783831" y="1673553"/>
            <a:ext cx="6520437" cy="728008"/>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zh-CN" altLang="en-US" sz="2665" u="none">
                <a:solidFill>
                  <a:schemeClr val="tx1"/>
                </a:solidFill>
                <a:latin typeface="黑体" panose="02010609060101010101" pitchFamily="49" charset="-122"/>
              </a:rPr>
              <a:t>　</a:t>
            </a:r>
            <a:r>
              <a:rPr lang="en-US" altLang="zh-CN" sz="2665" u="none">
                <a:solidFill>
                  <a:schemeClr val="tx1"/>
                </a:solidFill>
                <a:latin typeface="黑体" panose="02010609060101010101" pitchFamily="49" charset="-122"/>
              </a:rPr>
              <a:t>2</a:t>
            </a:r>
            <a:r>
              <a:rPr lang="zh-CN" altLang="en-US" sz="2665" u="none">
                <a:solidFill>
                  <a:schemeClr val="tx1"/>
                </a:solidFill>
                <a:latin typeface="黑体" panose="02010609060101010101" pitchFamily="49" charset="-122"/>
              </a:rPr>
              <a:t>、自治系统的基本概念 </a:t>
            </a:r>
            <a:endParaRPr lang="zh-CN" altLang="en-US" sz="2665" u="none">
              <a:solidFill>
                <a:schemeClr val="tx1"/>
              </a:solidFill>
              <a:latin typeface="黑体" panose="02010609060101010101" pitchFamily="49" charset="-122"/>
            </a:endParaRPr>
          </a:p>
          <a:p>
            <a:pPr marL="177800" indent="-6350">
              <a:lnSpc>
                <a:spcPct val="155000"/>
              </a:lnSpc>
              <a:spcBef>
                <a:spcPct val="20000"/>
              </a:spcBef>
              <a:buClr>
                <a:srgbClr val="FF3300"/>
              </a:buClr>
              <a:buSzPct val="70000"/>
              <a:buFont typeface="Wingdings" panose="05000000000000000000" pitchFamily="2" charset="2"/>
            </a:pPr>
            <a:r>
              <a:rPr lang="en-US" altLang="zh-CN" sz="2665" b="0" u="none">
                <a:solidFill>
                  <a:schemeClr val="tx1"/>
                </a:solidFill>
                <a:latin typeface="Arial" pitchFamily="34" charset="0"/>
              </a:rPr>
              <a:t>        </a:t>
            </a:r>
            <a:endParaRPr lang="zh-CN" altLang="en-US" sz="2665" u="none">
              <a:solidFill>
                <a:schemeClr val="tx1"/>
              </a:solidFill>
              <a:latin typeface="黑体" panose="02010609060101010101" pitchFamily="49" charset="-122"/>
            </a:endParaRPr>
          </a:p>
        </p:txBody>
      </p:sp>
      <p:sp>
        <p:nvSpPr>
          <p:cNvPr id="5" name="Rectangle 7"/>
          <p:cNvSpPr/>
          <p:nvPr>
            <p:custDataLst>
              <p:tags r:id="rId7"/>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8"/>
          <p:cNvSpPr/>
          <p:nvPr>
            <p:custDataLst>
              <p:tags r:id="rId8"/>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9"/>
          <p:cNvSpPr/>
          <p:nvPr>
            <p:custDataLst>
              <p:tags r:id="rId9"/>
            </p:custDataLst>
          </p:nvPr>
        </p:nvSpPr>
        <p:spPr>
          <a:xfrm>
            <a:off x="2783831" y="375771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0"/>
          <p:cNvSpPr/>
          <p:nvPr>
            <p:custDataLst>
              <p:tags r:id="rId10"/>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1"/>
          <p:cNvSpPr/>
          <p:nvPr>
            <p:custDataLst>
              <p:tags r:id="rId11"/>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2"/>
          <p:cNvSpPr/>
          <p:nvPr>
            <p:custDataLst>
              <p:tags r:id="rId12"/>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3"/>
          <p:cNvSpPr/>
          <p:nvPr>
            <p:custDataLst>
              <p:tags r:id="rId13"/>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14"/>
          <p:cNvSpPr/>
          <p:nvPr>
            <p:custDataLst>
              <p:tags r:id="rId14"/>
            </p:custDataLst>
          </p:nvPr>
        </p:nvSpPr>
        <p:spPr>
          <a:xfrm>
            <a:off x="2783831" y="3813128"/>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15"/>
          <p:cNvSpPr/>
          <p:nvPr>
            <p:custDataLst>
              <p:tags r:id="rId15"/>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16"/>
          <p:cNvSpPr/>
          <p:nvPr>
            <p:custDataLst>
              <p:tags r:id="rId16"/>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17"/>
          <p:cNvSpPr/>
          <p:nvPr>
            <p:custDataLst>
              <p:tags r:id="rId17"/>
            </p:custDataLst>
          </p:nvPr>
        </p:nvSpPr>
        <p:spPr>
          <a:xfrm>
            <a:off x="2783831" y="376810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18"/>
          <p:cNvSpPr/>
          <p:nvPr>
            <p:custDataLst>
              <p:tags r:id="rId18"/>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19"/>
          <p:cNvSpPr/>
          <p:nvPr>
            <p:custDataLst>
              <p:tags r:id="rId19"/>
            </p:custDataLst>
          </p:nvPr>
        </p:nvSpPr>
        <p:spPr>
          <a:xfrm>
            <a:off x="2783831" y="3806201"/>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0"/>
          <p:cNvSpPr/>
          <p:nvPr>
            <p:custDataLst>
              <p:tags r:id="rId20"/>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1"/>
          <p:cNvSpPr/>
          <p:nvPr>
            <p:custDataLst>
              <p:tags r:id="rId21"/>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22"/>
          <p:cNvSpPr/>
          <p:nvPr>
            <p:custDataLst>
              <p:tags r:id="rId22"/>
            </p:custDataLst>
          </p:nvPr>
        </p:nvSpPr>
        <p:spPr>
          <a:xfrm>
            <a:off x="2783831" y="376810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23"/>
          <p:cNvSpPr/>
          <p:nvPr>
            <p:custDataLst>
              <p:tags r:id="rId23"/>
            </p:custDataLst>
          </p:nvPr>
        </p:nvSpPr>
        <p:spPr>
          <a:xfrm>
            <a:off x="2783831" y="3806201"/>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 name="Rectangle 24"/>
          <p:cNvSpPr/>
          <p:nvPr>
            <p:custDataLst>
              <p:tags r:id="rId24"/>
            </p:custDataLst>
          </p:nvPr>
        </p:nvSpPr>
        <p:spPr>
          <a:xfrm>
            <a:off x="2783831" y="378195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3" name="Rectangle 25"/>
          <p:cNvSpPr/>
          <p:nvPr>
            <p:custDataLst>
              <p:tags r:id="rId25"/>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4" name="Rectangle 26"/>
          <p:cNvSpPr/>
          <p:nvPr>
            <p:custDataLst>
              <p:tags r:id="rId26"/>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 name="Rectangle 27"/>
          <p:cNvSpPr/>
          <p:nvPr>
            <p:custDataLst>
              <p:tags r:id="rId27"/>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6" name="Rectangle 28"/>
          <p:cNvSpPr/>
          <p:nvPr>
            <p:custDataLst>
              <p:tags r:id="rId28"/>
            </p:custDataLst>
          </p:nvPr>
        </p:nvSpPr>
        <p:spPr>
          <a:xfrm>
            <a:off x="2783831" y="375771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7" name="Rectangle 29"/>
          <p:cNvSpPr/>
          <p:nvPr>
            <p:custDataLst>
              <p:tags r:id="rId29"/>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8" name="Rectangle 30"/>
          <p:cNvSpPr/>
          <p:nvPr>
            <p:custDataLst>
              <p:tags r:id="rId30"/>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9" name="Rectangle 31"/>
          <p:cNvSpPr/>
          <p:nvPr>
            <p:custDataLst>
              <p:tags r:id="rId31"/>
            </p:custDataLst>
          </p:nvPr>
        </p:nvSpPr>
        <p:spPr>
          <a:xfrm>
            <a:off x="2783831" y="375425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0" name="Rectangle 32"/>
          <p:cNvSpPr/>
          <p:nvPr>
            <p:custDataLst>
              <p:tags r:id="rId32"/>
            </p:custDataLst>
          </p:nvPr>
        </p:nvSpPr>
        <p:spPr>
          <a:xfrm>
            <a:off x="2783831" y="376464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1" name="Rectangle 34"/>
          <p:cNvSpPr/>
          <p:nvPr>
            <p:custDataLst>
              <p:tags r:id="rId33"/>
            </p:custDataLst>
          </p:nvPr>
        </p:nvSpPr>
        <p:spPr>
          <a:xfrm>
            <a:off x="3005455" y="2113280"/>
            <a:ext cx="5716270" cy="3966210"/>
          </a:xfrm>
          <a:prstGeom prst="rect">
            <a:avLst/>
          </a:prstGeom>
          <a:solidFill>
            <a:srgbClr val="FFFFFF"/>
          </a:solidFill>
          <a:ln w="9525" cap="flat" cmpd="sng">
            <a:solidFill>
              <a:srgbClr val="000000"/>
            </a:solidFill>
            <a:prstDash val="dash"/>
            <a:miter/>
            <a:headEnd type="none" w="med" len="med"/>
            <a:tailEnd type="none" w="med" len="med"/>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32" name="Group 35"/>
          <p:cNvGrpSpPr/>
          <p:nvPr/>
        </p:nvGrpSpPr>
        <p:grpSpPr>
          <a:xfrm>
            <a:off x="4307037" y="3640130"/>
            <a:ext cx="278111" cy="223390"/>
            <a:chOff x="3529" y="1440"/>
            <a:chExt cx="304" cy="240"/>
          </a:xfrm>
        </p:grpSpPr>
        <p:grpSp>
          <p:nvGrpSpPr>
            <p:cNvPr id="33" name="Group 36"/>
            <p:cNvGrpSpPr/>
            <p:nvPr/>
          </p:nvGrpSpPr>
          <p:grpSpPr>
            <a:xfrm>
              <a:off x="3535" y="1455"/>
              <a:ext cx="298" cy="225"/>
              <a:chOff x="3535" y="1455"/>
              <a:chExt cx="298" cy="225"/>
            </a:xfrm>
          </p:grpSpPr>
          <p:sp>
            <p:nvSpPr>
              <p:cNvPr id="34" name="Freeform 37"/>
              <p:cNvSpPr/>
              <p:nvPr>
                <p:custDataLst>
                  <p:tags r:id="rId34"/>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5" name="Oval 38"/>
              <p:cNvSpPr/>
              <p:nvPr>
                <p:custDataLst>
                  <p:tags r:id="rId35"/>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6" name="Oval 39"/>
              <p:cNvSpPr/>
              <p:nvPr>
                <p:custDataLst>
                  <p:tags r:id="rId36"/>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37" name="Freeform 40"/>
            <p:cNvSpPr/>
            <p:nvPr>
              <p:custDataLst>
                <p:tags r:id="rId37"/>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8" name="Oval 41"/>
            <p:cNvSpPr/>
            <p:nvPr>
              <p:custDataLst>
                <p:tags r:id="rId38"/>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9" name="Oval 42"/>
            <p:cNvSpPr/>
            <p:nvPr>
              <p:custDataLst>
                <p:tags r:id="rId39"/>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40" name="Group 43"/>
            <p:cNvGrpSpPr/>
            <p:nvPr/>
          </p:nvGrpSpPr>
          <p:grpSpPr>
            <a:xfrm>
              <a:off x="3589" y="1463"/>
              <a:ext cx="183" cy="105"/>
              <a:chOff x="3589" y="1463"/>
              <a:chExt cx="183" cy="105"/>
            </a:xfrm>
          </p:grpSpPr>
          <p:grpSp>
            <p:nvGrpSpPr>
              <p:cNvPr id="41" name="Group 44"/>
              <p:cNvGrpSpPr/>
              <p:nvPr/>
            </p:nvGrpSpPr>
            <p:grpSpPr>
              <a:xfrm>
                <a:off x="3589" y="1463"/>
                <a:ext cx="183" cy="105"/>
                <a:chOff x="3589" y="1463"/>
                <a:chExt cx="183" cy="105"/>
              </a:xfrm>
            </p:grpSpPr>
            <p:sp>
              <p:nvSpPr>
                <p:cNvPr id="42" name="Freeform 45"/>
                <p:cNvSpPr/>
                <p:nvPr>
                  <p:custDataLst>
                    <p:tags r:id="rId40"/>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3" name="Freeform 46"/>
                <p:cNvSpPr/>
                <p:nvPr>
                  <p:custDataLst>
                    <p:tags r:id="rId41"/>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4" name="Freeform 47"/>
                <p:cNvSpPr/>
                <p:nvPr>
                  <p:custDataLst>
                    <p:tags r:id="rId42"/>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5" name="Freeform 48"/>
                <p:cNvSpPr/>
                <p:nvPr>
                  <p:custDataLst>
                    <p:tags r:id="rId43"/>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46" name="Group 49"/>
              <p:cNvGrpSpPr/>
              <p:nvPr/>
            </p:nvGrpSpPr>
            <p:grpSpPr>
              <a:xfrm>
                <a:off x="3595" y="1463"/>
                <a:ext cx="171" cy="101"/>
                <a:chOff x="3595" y="1463"/>
                <a:chExt cx="171" cy="101"/>
              </a:xfrm>
            </p:grpSpPr>
            <p:sp>
              <p:nvSpPr>
                <p:cNvPr id="47" name="Freeform 50"/>
                <p:cNvSpPr/>
                <p:nvPr>
                  <p:custDataLst>
                    <p:tags r:id="rId44"/>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8" name="Freeform 51"/>
                <p:cNvSpPr/>
                <p:nvPr>
                  <p:custDataLst>
                    <p:tags r:id="rId45"/>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9" name="Freeform 52"/>
                <p:cNvSpPr/>
                <p:nvPr>
                  <p:custDataLst>
                    <p:tags r:id="rId46"/>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50" name="Freeform 53"/>
                <p:cNvSpPr/>
                <p:nvPr>
                  <p:custDataLst>
                    <p:tags r:id="rId47"/>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51" name="Text Box 54"/>
          <p:cNvSpPr txBox="1"/>
          <p:nvPr>
            <p:custDataLst>
              <p:tags r:id="rId48"/>
            </p:custDataLst>
          </p:nvPr>
        </p:nvSpPr>
        <p:spPr>
          <a:xfrm>
            <a:off x="4257856" y="3420897"/>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R1</a:t>
            </a:r>
            <a:endParaRPr lang="en-US" altLang="zh-CN" sz="1335" u="none">
              <a:solidFill>
                <a:schemeClr val="tx1"/>
              </a:solidFill>
              <a:latin typeface="Arial" pitchFamily="34" charset="0"/>
              <a:ea typeface="宋体" panose="02010600030101010101" pitchFamily="2" charset="-122"/>
            </a:endParaRPr>
          </a:p>
        </p:txBody>
      </p:sp>
      <p:sp>
        <p:nvSpPr>
          <p:cNvPr id="52" name="Rectangle 55"/>
          <p:cNvSpPr/>
          <p:nvPr>
            <p:custDataLst>
              <p:tags r:id="rId49"/>
            </p:custDataLst>
          </p:nvPr>
        </p:nvSpPr>
        <p:spPr>
          <a:xfrm>
            <a:off x="3528117" y="3380375"/>
            <a:ext cx="2007736" cy="1219811"/>
          </a:xfrm>
          <a:prstGeom prst="rect">
            <a:avLst/>
          </a:prstGeom>
          <a:noFill/>
          <a:ln w="9525" cap="flat" cmpd="sng">
            <a:solidFill>
              <a:srgbClr val="000000"/>
            </a:solidFill>
            <a:prstDash val="dash"/>
            <a:miter/>
            <a:headEnd type="none" w="med" len="med"/>
            <a:tailEnd type="none" w="med" len="med"/>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53" name="Oval 56"/>
          <p:cNvSpPr>
            <a:spLocks noChangeArrowheads="1"/>
          </p:cNvSpPr>
          <p:nvPr/>
        </p:nvSpPr>
        <p:spPr bwMode="auto">
          <a:xfrm>
            <a:off x="3648644" y="3639784"/>
            <a:ext cx="471369"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54" name="Text Box 57"/>
          <p:cNvSpPr txBox="1"/>
          <p:nvPr>
            <p:custDataLst>
              <p:tags r:id="rId50"/>
            </p:custDataLst>
          </p:nvPr>
        </p:nvSpPr>
        <p:spPr>
          <a:xfrm>
            <a:off x="3707175" y="3606881"/>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 </a:t>
            </a:r>
            <a:endParaRPr lang="en-US" altLang="zh-CN" sz="1335" u="none">
              <a:solidFill>
                <a:schemeClr val="tx1"/>
              </a:solidFill>
              <a:latin typeface="Arial" pitchFamily="34" charset="0"/>
              <a:ea typeface="宋体" panose="02010600030101010101" pitchFamily="2" charset="-122"/>
            </a:endParaRPr>
          </a:p>
        </p:txBody>
      </p:sp>
      <p:sp>
        <p:nvSpPr>
          <p:cNvPr id="55" name="Oval 58"/>
          <p:cNvSpPr>
            <a:spLocks noChangeArrowheads="1"/>
          </p:cNvSpPr>
          <p:nvPr/>
        </p:nvSpPr>
        <p:spPr bwMode="auto">
          <a:xfrm>
            <a:off x="3648644" y="4284323"/>
            <a:ext cx="471369"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56" name="Text Box 59"/>
          <p:cNvSpPr txBox="1"/>
          <p:nvPr>
            <p:custDataLst>
              <p:tags r:id="rId51"/>
            </p:custDataLst>
          </p:nvPr>
        </p:nvSpPr>
        <p:spPr>
          <a:xfrm>
            <a:off x="3707175" y="4250036"/>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N2 </a:t>
            </a:r>
            <a:endParaRPr lang="en-US" altLang="zh-CN" sz="1335" u="none">
              <a:solidFill>
                <a:schemeClr val="tx1"/>
              </a:solidFill>
              <a:latin typeface="Arial" pitchFamily="34" charset="0"/>
              <a:ea typeface="宋体" panose="02010600030101010101" pitchFamily="2" charset="-122"/>
            </a:endParaRPr>
          </a:p>
        </p:txBody>
      </p:sp>
      <p:sp>
        <p:nvSpPr>
          <p:cNvPr id="57" name="Oval 60"/>
          <p:cNvSpPr>
            <a:spLocks noChangeArrowheads="1"/>
          </p:cNvSpPr>
          <p:nvPr/>
        </p:nvSpPr>
        <p:spPr bwMode="auto">
          <a:xfrm>
            <a:off x="4709484" y="3639784"/>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58" name="Text Box 61"/>
          <p:cNvSpPr txBox="1"/>
          <p:nvPr>
            <p:custDataLst>
              <p:tags r:id="rId52"/>
            </p:custDataLst>
          </p:nvPr>
        </p:nvSpPr>
        <p:spPr>
          <a:xfrm>
            <a:off x="4769055" y="3606881"/>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N3 </a:t>
            </a:r>
            <a:endParaRPr lang="en-US" altLang="zh-CN" sz="1335" u="none">
              <a:solidFill>
                <a:schemeClr val="tx1"/>
              </a:solidFill>
              <a:latin typeface="Arial" pitchFamily="34" charset="0"/>
              <a:ea typeface="宋体" panose="02010600030101010101" pitchFamily="2" charset="-122"/>
            </a:endParaRPr>
          </a:p>
        </p:txBody>
      </p:sp>
      <p:sp>
        <p:nvSpPr>
          <p:cNvPr id="59" name="Oval 62"/>
          <p:cNvSpPr>
            <a:spLocks noChangeArrowheads="1"/>
          </p:cNvSpPr>
          <p:nvPr/>
        </p:nvSpPr>
        <p:spPr bwMode="auto">
          <a:xfrm>
            <a:off x="4709484" y="4284323"/>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60" name="Text Box 63"/>
          <p:cNvSpPr txBox="1"/>
          <p:nvPr>
            <p:custDataLst>
              <p:tags r:id="rId53"/>
            </p:custDataLst>
          </p:nvPr>
        </p:nvSpPr>
        <p:spPr>
          <a:xfrm>
            <a:off x="4769055" y="4250036"/>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N4 </a:t>
            </a:r>
            <a:endParaRPr lang="en-US" altLang="zh-CN" sz="1335" u="none">
              <a:solidFill>
                <a:schemeClr val="tx1"/>
              </a:solidFill>
              <a:latin typeface="Arial" pitchFamily="34" charset="0"/>
              <a:ea typeface="宋体" panose="02010600030101010101" pitchFamily="2" charset="-122"/>
            </a:endParaRPr>
          </a:p>
        </p:txBody>
      </p:sp>
      <p:grpSp>
        <p:nvGrpSpPr>
          <p:cNvPr id="61" name="Group 64"/>
          <p:cNvGrpSpPr/>
          <p:nvPr/>
        </p:nvGrpSpPr>
        <p:grpSpPr>
          <a:xfrm>
            <a:off x="4307037" y="4250036"/>
            <a:ext cx="278111" cy="223390"/>
            <a:chOff x="3529" y="1440"/>
            <a:chExt cx="304" cy="240"/>
          </a:xfrm>
        </p:grpSpPr>
        <p:grpSp>
          <p:nvGrpSpPr>
            <p:cNvPr id="62" name="Group 65"/>
            <p:cNvGrpSpPr/>
            <p:nvPr/>
          </p:nvGrpSpPr>
          <p:grpSpPr>
            <a:xfrm>
              <a:off x="3535" y="1455"/>
              <a:ext cx="298" cy="225"/>
              <a:chOff x="3535" y="1455"/>
              <a:chExt cx="298" cy="225"/>
            </a:xfrm>
          </p:grpSpPr>
          <p:sp>
            <p:nvSpPr>
              <p:cNvPr id="63" name="Freeform 66"/>
              <p:cNvSpPr/>
              <p:nvPr>
                <p:custDataLst>
                  <p:tags r:id="rId54"/>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4" name="Oval 67"/>
              <p:cNvSpPr/>
              <p:nvPr>
                <p:custDataLst>
                  <p:tags r:id="rId55"/>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5" name="Oval 68"/>
              <p:cNvSpPr/>
              <p:nvPr>
                <p:custDataLst>
                  <p:tags r:id="rId56"/>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66" name="Freeform 69"/>
            <p:cNvSpPr/>
            <p:nvPr>
              <p:custDataLst>
                <p:tags r:id="rId57"/>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7" name="Oval 70"/>
            <p:cNvSpPr/>
            <p:nvPr>
              <p:custDataLst>
                <p:tags r:id="rId58"/>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8" name="Oval 71"/>
            <p:cNvSpPr/>
            <p:nvPr>
              <p:custDataLst>
                <p:tags r:id="rId59"/>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69" name="Group 72"/>
            <p:cNvGrpSpPr/>
            <p:nvPr/>
          </p:nvGrpSpPr>
          <p:grpSpPr>
            <a:xfrm>
              <a:off x="3589" y="1463"/>
              <a:ext cx="183" cy="105"/>
              <a:chOff x="3589" y="1463"/>
              <a:chExt cx="183" cy="105"/>
            </a:xfrm>
          </p:grpSpPr>
          <p:grpSp>
            <p:nvGrpSpPr>
              <p:cNvPr id="70" name="Group 73"/>
              <p:cNvGrpSpPr/>
              <p:nvPr/>
            </p:nvGrpSpPr>
            <p:grpSpPr>
              <a:xfrm>
                <a:off x="3589" y="1463"/>
                <a:ext cx="183" cy="105"/>
                <a:chOff x="3589" y="1463"/>
                <a:chExt cx="183" cy="105"/>
              </a:xfrm>
            </p:grpSpPr>
            <p:sp>
              <p:nvSpPr>
                <p:cNvPr id="71" name="Freeform 74"/>
                <p:cNvSpPr/>
                <p:nvPr>
                  <p:custDataLst>
                    <p:tags r:id="rId60"/>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2" name="Freeform 75"/>
                <p:cNvSpPr/>
                <p:nvPr>
                  <p:custDataLst>
                    <p:tags r:id="rId61"/>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3" name="Freeform 76"/>
                <p:cNvSpPr/>
                <p:nvPr>
                  <p:custDataLst>
                    <p:tags r:id="rId62"/>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4" name="Freeform 77"/>
                <p:cNvSpPr/>
                <p:nvPr>
                  <p:custDataLst>
                    <p:tags r:id="rId63"/>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75" name="Group 78"/>
              <p:cNvGrpSpPr/>
              <p:nvPr/>
            </p:nvGrpSpPr>
            <p:grpSpPr>
              <a:xfrm>
                <a:off x="3595" y="1463"/>
                <a:ext cx="171" cy="101"/>
                <a:chOff x="3595" y="1463"/>
                <a:chExt cx="171" cy="101"/>
              </a:xfrm>
            </p:grpSpPr>
            <p:sp>
              <p:nvSpPr>
                <p:cNvPr id="76" name="Freeform 79"/>
                <p:cNvSpPr/>
                <p:nvPr>
                  <p:custDataLst>
                    <p:tags r:id="rId64"/>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7" name="Freeform 80"/>
                <p:cNvSpPr/>
                <p:nvPr>
                  <p:custDataLst>
                    <p:tags r:id="rId65"/>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8" name="Freeform 81"/>
                <p:cNvSpPr/>
                <p:nvPr>
                  <p:custDataLst>
                    <p:tags r:id="rId66"/>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9" name="Freeform 82"/>
                <p:cNvSpPr/>
                <p:nvPr>
                  <p:custDataLst>
                    <p:tags r:id="rId67"/>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80" name="Text Box 83"/>
          <p:cNvSpPr txBox="1"/>
          <p:nvPr>
            <p:custDataLst>
              <p:tags r:id="rId68"/>
            </p:custDataLst>
          </p:nvPr>
        </p:nvSpPr>
        <p:spPr>
          <a:xfrm>
            <a:off x="4257856" y="4030802"/>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R2</a:t>
            </a:r>
            <a:endParaRPr lang="en-US" altLang="zh-CN" sz="1335" u="none">
              <a:solidFill>
                <a:schemeClr val="tx1"/>
              </a:solidFill>
              <a:latin typeface="Arial" pitchFamily="34" charset="0"/>
              <a:ea typeface="宋体" panose="02010600030101010101" pitchFamily="2" charset="-122"/>
            </a:endParaRPr>
          </a:p>
        </p:txBody>
      </p:sp>
      <p:grpSp>
        <p:nvGrpSpPr>
          <p:cNvPr id="81" name="Group 84"/>
          <p:cNvGrpSpPr/>
          <p:nvPr/>
        </p:nvGrpSpPr>
        <p:grpSpPr>
          <a:xfrm>
            <a:off x="3766053" y="3913393"/>
            <a:ext cx="278111" cy="223390"/>
            <a:chOff x="3529" y="1440"/>
            <a:chExt cx="304" cy="240"/>
          </a:xfrm>
        </p:grpSpPr>
        <p:grpSp>
          <p:nvGrpSpPr>
            <p:cNvPr id="82" name="Group 85"/>
            <p:cNvGrpSpPr/>
            <p:nvPr/>
          </p:nvGrpSpPr>
          <p:grpSpPr>
            <a:xfrm>
              <a:off x="3535" y="1455"/>
              <a:ext cx="298" cy="225"/>
              <a:chOff x="3535" y="1455"/>
              <a:chExt cx="298" cy="225"/>
            </a:xfrm>
          </p:grpSpPr>
          <p:sp>
            <p:nvSpPr>
              <p:cNvPr id="83" name="Freeform 86"/>
              <p:cNvSpPr/>
              <p:nvPr>
                <p:custDataLst>
                  <p:tags r:id="rId69"/>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4" name="Oval 87"/>
              <p:cNvSpPr/>
              <p:nvPr>
                <p:custDataLst>
                  <p:tags r:id="rId70"/>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5" name="Oval 88"/>
              <p:cNvSpPr/>
              <p:nvPr>
                <p:custDataLst>
                  <p:tags r:id="rId71"/>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86" name="Freeform 89"/>
            <p:cNvSpPr/>
            <p:nvPr>
              <p:custDataLst>
                <p:tags r:id="rId72"/>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7" name="Oval 90"/>
            <p:cNvSpPr/>
            <p:nvPr>
              <p:custDataLst>
                <p:tags r:id="rId73"/>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8" name="Oval 91"/>
            <p:cNvSpPr/>
            <p:nvPr>
              <p:custDataLst>
                <p:tags r:id="rId74"/>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89" name="Group 92"/>
            <p:cNvGrpSpPr/>
            <p:nvPr/>
          </p:nvGrpSpPr>
          <p:grpSpPr>
            <a:xfrm>
              <a:off x="3589" y="1463"/>
              <a:ext cx="183" cy="105"/>
              <a:chOff x="3589" y="1463"/>
              <a:chExt cx="183" cy="105"/>
            </a:xfrm>
          </p:grpSpPr>
          <p:grpSp>
            <p:nvGrpSpPr>
              <p:cNvPr id="90" name="Group 93"/>
              <p:cNvGrpSpPr/>
              <p:nvPr/>
            </p:nvGrpSpPr>
            <p:grpSpPr>
              <a:xfrm>
                <a:off x="3589" y="1463"/>
                <a:ext cx="183" cy="105"/>
                <a:chOff x="3589" y="1463"/>
                <a:chExt cx="183" cy="105"/>
              </a:xfrm>
            </p:grpSpPr>
            <p:sp>
              <p:nvSpPr>
                <p:cNvPr id="91" name="Freeform 94"/>
                <p:cNvSpPr/>
                <p:nvPr>
                  <p:custDataLst>
                    <p:tags r:id="rId75"/>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2" name="Freeform 95"/>
                <p:cNvSpPr/>
                <p:nvPr>
                  <p:custDataLst>
                    <p:tags r:id="rId76"/>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3" name="Freeform 96"/>
                <p:cNvSpPr/>
                <p:nvPr>
                  <p:custDataLst>
                    <p:tags r:id="rId77"/>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4" name="Freeform 97"/>
                <p:cNvSpPr/>
                <p:nvPr>
                  <p:custDataLst>
                    <p:tags r:id="rId78"/>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95" name="Group 98"/>
              <p:cNvGrpSpPr/>
              <p:nvPr/>
            </p:nvGrpSpPr>
            <p:grpSpPr>
              <a:xfrm>
                <a:off x="3595" y="1463"/>
                <a:ext cx="171" cy="101"/>
                <a:chOff x="3595" y="1463"/>
                <a:chExt cx="171" cy="101"/>
              </a:xfrm>
            </p:grpSpPr>
            <p:sp>
              <p:nvSpPr>
                <p:cNvPr id="96" name="Freeform 99"/>
                <p:cNvSpPr/>
                <p:nvPr>
                  <p:custDataLst>
                    <p:tags r:id="rId79"/>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7" name="Freeform 100"/>
                <p:cNvSpPr/>
                <p:nvPr>
                  <p:custDataLst>
                    <p:tags r:id="rId80"/>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8" name="Freeform 101"/>
                <p:cNvSpPr/>
                <p:nvPr>
                  <p:custDataLst>
                    <p:tags r:id="rId81"/>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9" name="Freeform 102"/>
                <p:cNvSpPr/>
                <p:nvPr>
                  <p:custDataLst>
                    <p:tags r:id="rId82"/>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00" name="Text Box 103"/>
          <p:cNvSpPr txBox="1"/>
          <p:nvPr>
            <p:custDataLst>
              <p:tags r:id="rId83"/>
            </p:custDataLst>
          </p:nvPr>
        </p:nvSpPr>
        <p:spPr>
          <a:xfrm>
            <a:off x="3982516" y="3893305"/>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R3</a:t>
            </a:r>
            <a:endParaRPr lang="en-US" altLang="zh-CN" sz="1335" u="none">
              <a:solidFill>
                <a:schemeClr val="tx1"/>
              </a:solidFill>
              <a:latin typeface="Arial" pitchFamily="34" charset="0"/>
              <a:ea typeface="宋体" panose="02010600030101010101" pitchFamily="2" charset="-122"/>
            </a:endParaRPr>
          </a:p>
        </p:txBody>
      </p:sp>
      <p:grpSp>
        <p:nvGrpSpPr>
          <p:cNvPr id="101" name="Group 104"/>
          <p:cNvGrpSpPr/>
          <p:nvPr/>
        </p:nvGrpSpPr>
        <p:grpSpPr>
          <a:xfrm>
            <a:off x="5427795" y="3623506"/>
            <a:ext cx="278111" cy="223390"/>
            <a:chOff x="3529" y="1440"/>
            <a:chExt cx="304" cy="240"/>
          </a:xfrm>
        </p:grpSpPr>
        <p:grpSp>
          <p:nvGrpSpPr>
            <p:cNvPr id="102" name="Group 105"/>
            <p:cNvGrpSpPr/>
            <p:nvPr/>
          </p:nvGrpSpPr>
          <p:grpSpPr>
            <a:xfrm>
              <a:off x="3535" y="1455"/>
              <a:ext cx="298" cy="225"/>
              <a:chOff x="3535" y="1455"/>
              <a:chExt cx="298" cy="225"/>
            </a:xfrm>
          </p:grpSpPr>
          <p:sp>
            <p:nvSpPr>
              <p:cNvPr id="103" name="Freeform 106"/>
              <p:cNvSpPr/>
              <p:nvPr>
                <p:custDataLst>
                  <p:tags r:id="rId84"/>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04" name="Oval 107"/>
              <p:cNvSpPr/>
              <p:nvPr>
                <p:custDataLst>
                  <p:tags r:id="rId85"/>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5" name="Oval 108"/>
              <p:cNvSpPr/>
              <p:nvPr>
                <p:custDataLst>
                  <p:tags r:id="rId86"/>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106" name="Freeform 109"/>
            <p:cNvSpPr/>
            <p:nvPr>
              <p:custDataLst>
                <p:tags r:id="rId87"/>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07" name="Oval 110"/>
            <p:cNvSpPr/>
            <p:nvPr>
              <p:custDataLst>
                <p:tags r:id="rId88"/>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8" name="Oval 111"/>
            <p:cNvSpPr/>
            <p:nvPr>
              <p:custDataLst>
                <p:tags r:id="rId89"/>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109" name="Group 112"/>
            <p:cNvGrpSpPr/>
            <p:nvPr/>
          </p:nvGrpSpPr>
          <p:grpSpPr>
            <a:xfrm>
              <a:off x="3589" y="1463"/>
              <a:ext cx="183" cy="105"/>
              <a:chOff x="3589" y="1463"/>
              <a:chExt cx="183" cy="105"/>
            </a:xfrm>
          </p:grpSpPr>
          <p:grpSp>
            <p:nvGrpSpPr>
              <p:cNvPr id="110" name="Group 113"/>
              <p:cNvGrpSpPr/>
              <p:nvPr/>
            </p:nvGrpSpPr>
            <p:grpSpPr>
              <a:xfrm>
                <a:off x="3589" y="1463"/>
                <a:ext cx="183" cy="105"/>
                <a:chOff x="3589" y="1463"/>
                <a:chExt cx="183" cy="105"/>
              </a:xfrm>
            </p:grpSpPr>
            <p:sp>
              <p:nvSpPr>
                <p:cNvPr id="111" name="Freeform 114"/>
                <p:cNvSpPr/>
                <p:nvPr>
                  <p:custDataLst>
                    <p:tags r:id="rId90"/>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2" name="Freeform 115"/>
                <p:cNvSpPr/>
                <p:nvPr>
                  <p:custDataLst>
                    <p:tags r:id="rId91"/>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3" name="Freeform 116"/>
                <p:cNvSpPr/>
                <p:nvPr>
                  <p:custDataLst>
                    <p:tags r:id="rId92"/>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4" name="Freeform 117"/>
                <p:cNvSpPr/>
                <p:nvPr>
                  <p:custDataLst>
                    <p:tags r:id="rId93"/>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115" name="Group 118"/>
              <p:cNvGrpSpPr/>
              <p:nvPr/>
            </p:nvGrpSpPr>
            <p:grpSpPr>
              <a:xfrm>
                <a:off x="3595" y="1463"/>
                <a:ext cx="171" cy="101"/>
                <a:chOff x="3595" y="1463"/>
                <a:chExt cx="171" cy="101"/>
              </a:xfrm>
            </p:grpSpPr>
            <p:sp>
              <p:nvSpPr>
                <p:cNvPr id="116" name="Freeform 119"/>
                <p:cNvSpPr/>
                <p:nvPr>
                  <p:custDataLst>
                    <p:tags r:id="rId94"/>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7" name="Freeform 120"/>
                <p:cNvSpPr/>
                <p:nvPr>
                  <p:custDataLst>
                    <p:tags r:id="rId95"/>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8" name="Freeform 121"/>
                <p:cNvSpPr/>
                <p:nvPr>
                  <p:custDataLst>
                    <p:tags r:id="rId96"/>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9" name="Freeform 122"/>
                <p:cNvSpPr/>
                <p:nvPr>
                  <p:custDataLst>
                    <p:tags r:id="rId97"/>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20" name="Text Box 123"/>
          <p:cNvSpPr txBox="1"/>
          <p:nvPr>
            <p:custDataLst>
              <p:tags r:id="rId98"/>
            </p:custDataLst>
          </p:nvPr>
        </p:nvSpPr>
        <p:spPr>
          <a:xfrm>
            <a:off x="5378614" y="3403926"/>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R4</a:t>
            </a:r>
            <a:endParaRPr lang="en-US" altLang="zh-CN" sz="1335" u="none">
              <a:solidFill>
                <a:schemeClr val="tx1"/>
              </a:solidFill>
              <a:latin typeface="Arial" pitchFamily="34" charset="0"/>
              <a:ea typeface="宋体" panose="02010600030101010101" pitchFamily="2" charset="-122"/>
            </a:endParaRPr>
          </a:p>
        </p:txBody>
      </p:sp>
      <p:grpSp>
        <p:nvGrpSpPr>
          <p:cNvPr id="121" name="Group 124"/>
          <p:cNvGrpSpPr/>
          <p:nvPr/>
        </p:nvGrpSpPr>
        <p:grpSpPr>
          <a:xfrm>
            <a:off x="5457234" y="4233411"/>
            <a:ext cx="278111" cy="223390"/>
            <a:chOff x="3529" y="1440"/>
            <a:chExt cx="304" cy="240"/>
          </a:xfrm>
        </p:grpSpPr>
        <p:grpSp>
          <p:nvGrpSpPr>
            <p:cNvPr id="122" name="Group 125"/>
            <p:cNvGrpSpPr/>
            <p:nvPr/>
          </p:nvGrpSpPr>
          <p:grpSpPr>
            <a:xfrm>
              <a:off x="3535" y="1455"/>
              <a:ext cx="298" cy="225"/>
              <a:chOff x="3535" y="1455"/>
              <a:chExt cx="298" cy="225"/>
            </a:xfrm>
          </p:grpSpPr>
          <p:sp>
            <p:nvSpPr>
              <p:cNvPr id="123" name="Freeform 126"/>
              <p:cNvSpPr/>
              <p:nvPr>
                <p:custDataLst>
                  <p:tags r:id="rId99"/>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24" name="Oval 127"/>
              <p:cNvSpPr/>
              <p:nvPr>
                <p:custDataLst>
                  <p:tags r:id="rId100"/>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5" name="Oval 128"/>
              <p:cNvSpPr/>
              <p:nvPr>
                <p:custDataLst>
                  <p:tags r:id="rId101"/>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126" name="Freeform 129"/>
            <p:cNvSpPr/>
            <p:nvPr>
              <p:custDataLst>
                <p:tags r:id="rId102"/>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27" name="Oval 130"/>
            <p:cNvSpPr/>
            <p:nvPr>
              <p:custDataLst>
                <p:tags r:id="rId103"/>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8" name="Oval 131"/>
            <p:cNvSpPr/>
            <p:nvPr>
              <p:custDataLst>
                <p:tags r:id="rId104"/>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129" name="Group 132"/>
            <p:cNvGrpSpPr/>
            <p:nvPr/>
          </p:nvGrpSpPr>
          <p:grpSpPr>
            <a:xfrm>
              <a:off x="3589" y="1463"/>
              <a:ext cx="183" cy="105"/>
              <a:chOff x="3589" y="1463"/>
              <a:chExt cx="183" cy="105"/>
            </a:xfrm>
          </p:grpSpPr>
          <p:grpSp>
            <p:nvGrpSpPr>
              <p:cNvPr id="130" name="Group 133"/>
              <p:cNvGrpSpPr/>
              <p:nvPr/>
            </p:nvGrpSpPr>
            <p:grpSpPr>
              <a:xfrm>
                <a:off x="3589" y="1463"/>
                <a:ext cx="183" cy="105"/>
                <a:chOff x="3589" y="1463"/>
                <a:chExt cx="183" cy="105"/>
              </a:xfrm>
            </p:grpSpPr>
            <p:sp>
              <p:nvSpPr>
                <p:cNvPr id="131" name="Freeform 134"/>
                <p:cNvSpPr/>
                <p:nvPr>
                  <p:custDataLst>
                    <p:tags r:id="rId105"/>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2" name="Freeform 135"/>
                <p:cNvSpPr/>
                <p:nvPr>
                  <p:custDataLst>
                    <p:tags r:id="rId106"/>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3" name="Freeform 136"/>
                <p:cNvSpPr/>
                <p:nvPr>
                  <p:custDataLst>
                    <p:tags r:id="rId107"/>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4" name="Freeform 137"/>
                <p:cNvSpPr/>
                <p:nvPr>
                  <p:custDataLst>
                    <p:tags r:id="rId108"/>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135" name="Group 138"/>
              <p:cNvGrpSpPr/>
              <p:nvPr/>
            </p:nvGrpSpPr>
            <p:grpSpPr>
              <a:xfrm>
                <a:off x="3595" y="1463"/>
                <a:ext cx="171" cy="101"/>
                <a:chOff x="3595" y="1463"/>
                <a:chExt cx="171" cy="101"/>
              </a:xfrm>
            </p:grpSpPr>
            <p:sp>
              <p:nvSpPr>
                <p:cNvPr id="136" name="Freeform 139"/>
                <p:cNvSpPr/>
                <p:nvPr>
                  <p:custDataLst>
                    <p:tags r:id="rId109"/>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7" name="Freeform 140"/>
                <p:cNvSpPr/>
                <p:nvPr>
                  <p:custDataLst>
                    <p:tags r:id="rId110"/>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8" name="Freeform 141"/>
                <p:cNvSpPr/>
                <p:nvPr>
                  <p:custDataLst>
                    <p:tags r:id="rId111"/>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39" name="Freeform 142"/>
                <p:cNvSpPr/>
                <p:nvPr>
                  <p:custDataLst>
                    <p:tags r:id="rId112"/>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40" name="Text Box 143"/>
          <p:cNvSpPr txBox="1"/>
          <p:nvPr>
            <p:custDataLst>
              <p:tags r:id="rId113"/>
            </p:custDataLst>
          </p:nvPr>
        </p:nvSpPr>
        <p:spPr>
          <a:xfrm>
            <a:off x="5408053" y="4013832"/>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R6</a:t>
            </a:r>
            <a:endParaRPr lang="en-US" altLang="zh-CN" sz="1335" u="none">
              <a:solidFill>
                <a:schemeClr val="tx1"/>
              </a:solidFill>
              <a:latin typeface="Arial" pitchFamily="34" charset="0"/>
              <a:ea typeface="宋体" panose="02010600030101010101" pitchFamily="2" charset="-122"/>
            </a:endParaRPr>
          </a:p>
        </p:txBody>
      </p:sp>
      <p:sp>
        <p:nvSpPr>
          <p:cNvPr id="141" name="Line 144"/>
          <p:cNvSpPr/>
          <p:nvPr/>
        </p:nvSpPr>
        <p:spPr>
          <a:xfrm>
            <a:off x="4120013" y="3727408"/>
            <a:ext cx="235858"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2" name="Line 145"/>
          <p:cNvSpPr/>
          <p:nvPr/>
        </p:nvSpPr>
        <p:spPr>
          <a:xfrm>
            <a:off x="4592075" y="3727408"/>
            <a:ext cx="118102"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3" name="Line 146"/>
          <p:cNvSpPr/>
          <p:nvPr/>
        </p:nvSpPr>
        <p:spPr>
          <a:xfrm>
            <a:off x="5181893" y="3727408"/>
            <a:ext cx="235858"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4" name="Line 147"/>
          <p:cNvSpPr/>
          <p:nvPr/>
        </p:nvSpPr>
        <p:spPr>
          <a:xfrm>
            <a:off x="5181893" y="4370909"/>
            <a:ext cx="353960"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5" name="Line 148"/>
          <p:cNvSpPr/>
          <p:nvPr/>
        </p:nvSpPr>
        <p:spPr>
          <a:xfrm>
            <a:off x="4120013" y="4370909"/>
            <a:ext cx="235858"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6" name="Line 149"/>
          <p:cNvSpPr/>
          <p:nvPr/>
        </p:nvSpPr>
        <p:spPr>
          <a:xfrm>
            <a:off x="4592075" y="4370909"/>
            <a:ext cx="118102"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7" name="Line 150"/>
          <p:cNvSpPr/>
          <p:nvPr/>
        </p:nvSpPr>
        <p:spPr>
          <a:xfrm flipH="1">
            <a:off x="3884155" y="3814686"/>
            <a:ext cx="0" cy="87278"/>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8" name="Line 151"/>
          <p:cNvSpPr/>
          <p:nvPr/>
        </p:nvSpPr>
        <p:spPr>
          <a:xfrm flipH="1">
            <a:off x="3884155" y="4137821"/>
            <a:ext cx="0" cy="17420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49" name="Rectangle 152"/>
          <p:cNvSpPr/>
          <p:nvPr>
            <p:custDataLst>
              <p:tags r:id="rId114"/>
            </p:custDataLst>
          </p:nvPr>
        </p:nvSpPr>
        <p:spPr>
          <a:xfrm>
            <a:off x="6479977" y="3378989"/>
            <a:ext cx="2006004" cy="1219811"/>
          </a:xfrm>
          <a:prstGeom prst="rect">
            <a:avLst/>
          </a:prstGeom>
          <a:solidFill>
            <a:srgbClr val="FFFFFF"/>
          </a:solidFill>
          <a:ln w="9525" cap="flat" cmpd="sng">
            <a:solidFill>
              <a:srgbClr val="000000"/>
            </a:solidFill>
            <a:prstDash val="dash"/>
            <a:miter/>
            <a:headEnd type="none" w="med" len="med"/>
            <a:tailEnd type="none" w="med" len="med"/>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0" name="Oval 153"/>
          <p:cNvSpPr>
            <a:spLocks noChangeArrowheads="1"/>
          </p:cNvSpPr>
          <p:nvPr/>
        </p:nvSpPr>
        <p:spPr bwMode="auto">
          <a:xfrm>
            <a:off x="6833937" y="3586794"/>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151" name="Text Box 154"/>
          <p:cNvSpPr txBox="1"/>
          <p:nvPr>
            <p:custDataLst>
              <p:tags r:id="rId115"/>
            </p:custDataLst>
          </p:nvPr>
        </p:nvSpPr>
        <p:spPr>
          <a:xfrm>
            <a:off x="6892815" y="3553199"/>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N11 </a:t>
            </a:r>
            <a:endParaRPr lang="en-US" altLang="zh-CN" sz="1335" u="none">
              <a:solidFill>
                <a:schemeClr val="tx1"/>
              </a:solidFill>
              <a:latin typeface="Arial" pitchFamily="34" charset="0"/>
              <a:ea typeface="宋体" panose="02010600030101010101" pitchFamily="2" charset="-122"/>
            </a:endParaRPr>
          </a:p>
        </p:txBody>
      </p:sp>
      <p:sp>
        <p:nvSpPr>
          <p:cNvPr id="152" name="Oval 155"/>
          <p:cNvSpPr>
            <a:spLocks noChangeArrowheads="1"/>
          </p:cNvSpPr>
          <p:nvPr/>
        </p:nvSpPr>
        <p:spPr bwMode="auto">
          <a:xfrm>
            <a:off x="7777715" y="3586794"/>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153" name="Text Box 156"/>
          <p:cNvSpPr txBox="1"/>
          <p:nvPr>
            <p:custDataLst>
              <p:tags r:id="rId116"/>
            </p:custDataLst>
          </p:nvPr>
        </p:nvSpPr>
        <p:spPr>
          <a:xfrm>
            <a:off x="7836939" y="3553199"/>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N10 </a:t>
            </a:r>
            <a:endParaRPr lang="en-US" altLang="zh-CN" sz="1335" u="none">
              <a:solidFill>
                <a:schemeClr val="tx1"/>
              </a:solidFill>
              <a:latin typeface="Arial" pitchFamily="34" charset="0"/>
              <a:ea typeface="宋体" panose="02010600030101010101" pitchFamily="2" charset="-122"/>
            </a:endParaRPr>
          </a:p>
        </p:txBody>
      </p:sp>
      <p:sp>
        <p:nvSpPr>
          <p:cNvPr id="154" name="Oval 157"/>
          <p:cNvSpPr>
            <a:spLocks noChangeArrowheads="1"/>
          </p:cNvSpPr>
          <p:nvPr/>
        </p:nvSpPr>
        <p:spPr bwMode="auto">
          <a:xfrm>
            <a:off x="7305999" y="4196699"/>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155" name="Text Box 158"/>
          <p:cNvSpPr txBox="1"/>
          <p:nvPr>
            <p:custDataLst>
              <p:tags r:id="rId117"/>
            </p:custDataLst>
          </p:nvPr>
        </p:nvSpPr>
        <p:spPr>
          <a:xfrm>
            <a:off x="7364877" y="4163104"/>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N9 </a:t>
            </a:r>
            <a:endParaRPr lang="en-US" altLang="zh-CN" sz="1335" u="none">
              <a:solidFill>
                <a:schemeClr val="tx1"/>
              </a:solidFill>
              <a:latin typeface="Arial" pitchFamily="34" charset="0"/>
              <a:ea typeface="宋体" panose="02010600030101010101" pitchFamily="2" charset="-122"/>
            </a:endParaRPr>
          </a:p>
        </p:txBody>
      </p:sp>
      <p:grpSp>
        <p:nvGrpSpPr>
          <p:cNvPr id="156" name="Group 159"/>
          <p:cNvGrpSpPr/>
          <p:nvPr/>
        </p:nvGrpSpPr>
        <p:grpSpPr>
          <a:xfrm>
            <a:off x="6981478" y="3871486"/>
            <a:ext cx="278111" cy="223390"/>
            <a:chOff x="3529" y="1440"/>
            <a:chExt cx="304" cy="240"/>
          </a:xfrm>
        </p:grpSpPr>
        <p:grpSp>
          <p:nvGrpSpPr>
            <p:cNvPr id="157" name="Group 160"/>
            <p:cNvGrpSpPr/>
            <p:nvPr/>
          </p:nvGrpSpPr>
          <p:grpSpPr>
            <a:xfrm>
              <a:off x="3535" y="1455"/>
              <a:ext cx="298" cy="225"/>
              <a:chOff x="3535" y="1455"/>
              <a:chExt cx="298" cy="225"/>
            </a:xfrm>
          </p:grpSpPr>
          <p:sp>
            <p:nvSpPr>
              <p:cNvPr id="158" name="Freeform 161"/>
              <p:cNvSpPr/>
              <p:nvPr>
                <p:custDataLst>
                  <p:tags r:id="rId118"/>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59" name="Oval 162"/>
              <p:cNvSpPr/>
              <p:nvPr>
                <p:custDataLst>
                  <p:tags r:id="rId119"/>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0" name="Oval 163"/>
              <p:cNvSpPr/>
              <p:nvPr>
                <p:custDataLst>
                  <p:tags r:id="rId120"/>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161" name="Freeform 164"/>
            <p:cNvSpPr/>
            <p:nvPr>
              <p:custDataLst>
                <p:tags r:id="rId121"/>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62" name="Oval 165"/>
            <p:cNvSpPr/>
            <p:nvPr>
              <p:custDataLst>
                <p:tags r:id="rId122"/>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3" name="Oval 166"/>
            <p:cNvSpPr/>
            <p:nvPr>
              <p:custDataLst>
                <p:tags r:id="rId123"/>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164" name="Group 167"/>
            <p:cNvGrpSpPr/>
            <p:nvPr/>
          </p:nvGrpSpPr>
          <p:grpSpPr>
            <a:xfrm>
              <a:off x="3589" y="1463"/>
              <a:ext cx="183" cy="105"/>
              <a:chOff x="3589" y="1463"/>
              <a:chExt cx="183" cy="105"/>
            </a:xfrm>
          </p:grpSpPr>
          <p:grpSp>
            <p:nvGrpSpPr>
              <p:cNvPr id="165" name="Group 168"/>
              <p:cNvGrpSpPr/>
              <p:nvPr/>
            </p:nvGrpSpPr>
            <p:grpSpPr>
              <a:xfrm>
                <a:off x="3589" y="1463"/>
                <a:ext cx="183" cy="105"/>
                <a:chOff x="3589" y="1463"/>
                <a:chExt cx="183" cy="105"/>
              </a:xfrm>
            </p:grpSpPr>
            <p:sp>
              <p:nvSpPr>
                <p:cNvPr id="166" name="Freeform 169"/>
                <p:cNvSpPr/>
                <p:nvPr>
                  <p:custDataLst>
                    <p:tags r:id="rId124"/>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67" name="Freeform 170"/>
                <p:cNvSpPr/>
                <p:nvPr>
                  <p:custDataLst>
                    <p:tags r:id="rId125"/>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68" name="Freeform 171"/>
                <p:cNvSpPr/>
                <p:nvPr>
                  <p:custDataLst>
                    <p:tags r:id="rId126"/>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69" name="Freeform 172"/>
                <p:cNvSpPr/>
                <p:nvPr>
                  <p:custDataLst>
                    <p:tags r:id="rId127"/>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170" name="Group 173"/>
              <p:cNvGrpSpPr/>
              <p:nvPr/>
            </p:nvGrpSpPr>
            <p:grpSpPr>
              <a:xfrm>
                <a:off x="3595" y="1463"/>
                <a:ext cx="171" cy="101"/>
                <a:chOff x="3595" y="1463"/>
                <a:chExt cx="171" cy="101"/>
              </a:xfrm>
            </p:grpSpPr>
            <p:sp>
              <p:nvSpPr>
                <p:cNvPr id="171" name="Freeform 174"/>
                <p:cNvSpPr/>
                <p:nvPr>
                  <p:custDataLst>
                    <p:tags r:id="rId128"/>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72" name="Freeform 175"/>
                <p:cNvSpPr/>
                <p:nvPr>
                  <p:custDataLst>
                    <p:tags r:id="rId129"/>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73" name="Freeform 176"/>
                <p:cNvSpPr/>
                <p:nvPr>
                  <p:custDataLst>
                    <p:tags r:id="rId130"/>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74" name="Freeform 177"/>
                <p:cNvSpPr/>
                <p:nvPr>
                  <p:custDataLst>
                    <p:tags r:id="rId131"/>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75" name="Text Box 178"/>
          <p:cNvSpPr txBox="1"/>
          <p:nvPr>
            <p:custDataLst>
              <p:tags r:id="rId132"/>
            </p:custDataLst>
          </p:nvPr>
        </p:nvSpPr>
        <p:spPr>
          <a:xfrm>
            <a:off x="7197594" y="3851398"/>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R9</a:t>
            </a:r>
            <a:endParaRPr lang="en-US" altLang="zh-CN" sz="1335" u="none">
              <a:solidFill>
                <a:schemeClr val="tx1"/>
              </a:solidFill>
              <a:latin typeface="Arial" pitchFamily="34" charset="0"/>
              <a:ea typeface="宋体" panose="02010600030101010101" pitchFamily="2" charset="-122"/>
            </a:endParaRPr>
          </a:p>
        </p:txBody>
      </p:sp>
      <p:grpSp>
        <p:nvGrpSpPr>
          <p:cNvPr id="176" name="Group 179"/>
          <p:cNvGrpSpPr/>
          <p:nvPr/>
        </p:nvGrpSpPr>
        <p:grpSpPr>
          <a:xfrm>
            <a:off x="7886119" y="3876681"/>
            <a:ext cx="278111" cy="223390"/>
            <a:chOff x="3529" y="1440"/>
            <a:chExt cx="304" cy="240"/>
          </a:xfrm>
        </p:grpSpPr>
        <p:grpSp>
          <p:nvGrpSpPr>
            <p:cNvPr id="177" name="Group 180"/>
            <p:cNvGrpSpPr/>
            <p:nvPr/>
          </p:nvGrpSpPr>
          <p:grpSpPr>
            <a:xfrm>
              <a:off x="3535" y="1455"/>
              <a:ext cx="298" cy="225"/>
              <a:chOff x="3535" y="1455"/>
              <a:chExt cx="298" cy="225"/>
            </a:xfrm>
          </p:grpSpPr>
          <p:sp>
            <p:nvSpPr>
              <p:cNvPr id="178" name="Freeform 181"/>
              <p:cNvSpPr/>
              <p:nvPr>
                <p:custDataLst>
                  <p:tags r:id="rId133"/>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79" name="Oval 182"/>
              <p:cNvSpPr/>
              <p:nvPr>
                <p:custDataLst>
                  <p:tags r:id="rId134"/>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0" name="Oval 183"/>
              <p:cNvSpPr/>
              <p:nvPr>
                <p:custDataLst>
                  <p:tags r:id="rId135"/>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181" name="Freeform 184"/>
            <p:cNvSpPr/>
            <p:nvPr>
              <p:custDataLst>
                <p:tags r:id="rId136"/>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82" name="Oval 185"/>
            <p:cNvSpPr/>
            <p:nvPr>
              <p:custDataLst>
                <p:tags r:id="rId137"/>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3" name="Oval 186"/>
            <p:cNvSpPr/>
            <p:nvPr>
              <p:custDataLst>
                <p:tags r:id="rId138"/>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184" name="Group 187"/>
            <p:cNvGrpSpPr/>
            <p:nvPr/>
          </p:nvGrpSpPr>
          <p:grpSpPr>
            <a:xfrm>
              <a:off x="3589" y="1463"/>
              <a:ext cx="183" cy="105"/>
              <a:chOff x="3589" y="1463"/>
              <a:chExt cx="183" cy="105"/>
            </a:xfrm>
          </p:grpSpPr>
          <p:grpSp>
            <p:nvGrpSpPr>
              <p:cNvPr id="185" name="Group 188"/>
              <p:cNvGrpSpPr/>
              <p:nvPr/>
            </p:nvGrpSpPr>
            <p:grpSpPr>
              <a:xfrm>
                <a:off x="3589" y="1463"/>
                <a:ext cx="183" cy="105"/>
                <a:chOff x="3589" y="1463"/>
                <a:chExt cx="183" cy="105"/>
              </a:xfrm>
            </p:grpSpPr>
            <p:sp>
              <p:nvSpPr>
                <p:cNvPr id="186" name="Freeform 189"/>
                <p:cNvSpPr/>
                <p:nvPr>
                  <p:custDataLst>
                    <p:tags r:id="rId139"/>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87" name="Freeform 190"/>
                <p:cNvSpPr/>
                <p:nvPr>
                  <p:custDataLst>
                    <p:tags r:id="rId140"/>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88" name="Freeform 191"/>
                <p:cNvSpPr/>
                <p:nvPr>
                  <p:custDataLst>
                    <p:tags r:id="rId141"/>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89" name="Freeform 192"/>
                <p:cNvSpPr/>
                <p:nvPr>
                  <p:custDataLst>
                    <p:tags r:id="rId142"/>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190" name="Group 193"/>
              <p:cNvGrpSpPr/>
              <p:nvPr/>
            </p:nvGrpSpPr>
            <p:grpSpPr>
              <a:xfrm>
                <a:off x="3595" y="1463"/>
                <a:ext cx="171" cy="101"/>
                <a:chOff x="3595" y="1463"/>
                <a:chExt cx="171" cy="101"/>
              </a:xfrm>
            </p:grpSpPr>
            <p:sp>
              <p:nvSpPr>
                <p:cNvPr id="191" name="Freeform 194"/>
                <p:cNvSpPr/>
                <p:nvPr>
                  <p:custDataLst>
                    <p:tags r:id="rId143"/>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92" name="Freeform 195"/>
                <p:cNvSpPr/>
                <p:nvPr>
                  <p:custDataLst>
                    <p:tags r:id="rId144"/>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93" name="Freeform 196"/>
                <p:cNvSpPr/>
                <p:nvPr>
                  <p:custDataLst>
                    <p:tags r:id="rId145"/>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94" name="Freeform 197"/>
                <p:cNvSpPr/>
                <p:nvPr>
                  <p:custDataLst>
                    <p:tags r:id="rId146"/>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95" name="Text Box 198"/>
          <p:cNvSpPr txBox="1"/>
          <p:nvPr>
            <p:custDataLst>
              <p:tags r:id="rId147"/>
            </p:custDataLst>
          </p:nvPr>
        </p:nvSpPr>
        <p:spPr>
          <a:xfrm>
            <a:off x="8102236" y="3856247"/>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R10</a:t>
            </a:r>
            <a:endParaRPr lang="en-US" altLang="zh-CN" sz="1335" u="none">
              <a:solidFill>
                <a:schemeClr val="tx1"/>
              </a:solidFill>
              <a:latin typeface="Arial" pitchFamily="34" charset="0"/>
              <a:ea typeface="宋体" panose="02010600030101010101" pitchFamily="2" charset="-122"/>
            </a:endParaRPr>
          </a:p>
        </p:txBody>
      </p:sp>
      <p:grpSp>
        <p:nvGrpSpPr>
          <p:cNvPr id="196" name="Group 199"/>
          <p:cNvGrpSpPr/>
          <p:nvPr/>
        </p:nvGrpSpPr>
        <p:grpSpPr>
          <a:xfrm>
            <a:off x="7423755" y="4531611"/>
            <a:ext cx="278111" cy="223390"/>
            <a:chOff x="3529" y="1440"/>
            <a:chExt cx="304" cy="240"/>
          </a:xfrm>
        </p:grpSpPr>
        <p:grpSp>
          <p:nvGrpSpPr>
            <p:cNvPr id="197" name="Group 200"/>
            <p:cNvGrpSpPr/>
            <p:nvPr/>
          </p:nvGrpSpPr>
          <p:grpSpPr>
            <a:xfrm>
              <a:off x="3535" y="1455"/>
              <a:ext cx="298" cy="225"/>
              <a:chOff x="3535" y="1455"/>
              <a:chExt cx="298" cy="225"/>
            </a:xfrm>
          </p:grpSpPr>
          <p:sp>
            <p:nvSpPr>
              <p:cNvPr id="198" name="Freeform 201"/>
              <p:cNvSpPr/>
              <p:nvPr>
                <p:custDataLst>
                  <p:tags r:id="rId148"/>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99" name="Oval 202"/>
              <p:cNvSpPr/>
              <p:nvPr>
                <p:custDataLst>
                  <p:tags r:id="rId149"/>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0" name="Oval 203"/>
              <p:cNvSpPr/>
              <p:nvPr>
                <p:custDataLst>
                  <p:tags r:id="rId150"/>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201" name="Freeform 204"/>
            <p:cNvSpPr/>
            <p:nvPr>
              <p:custDataLst>
                <p:tags r:id="rId151"/>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02" name="Oval 205"/>
            <p:cNvSpPr/>
            <p:nvPr>
              <p:custDataLst>
                <p:tags r:id="rId152"/>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3" name="Oval 206"/>
            <p:cNvSpPr/>
            <p:nvPr>
              <p:custDataLst>
                <p:tags r:id="rId153"/>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204" name="Group 207"/>
            <p:cNvGrpSpPr/>
            <p:nvPr/>
          </p:nvGrpSpPr>
          <p:grpSpPr>
            <a:xfrm>
              <a:off x="3589" y="1463"/>
              <a:ext cx="183" cy="105"/>
              <a:chOff x="3589" y="1463"/>
              <a:chExt cx="183" cy="105"/>
            </a:xfrm>
          </p:grpSpPr>
          <p:grpSp>
            <p:nvGrpSpPr>
              <p:cNvPr id="205" name="Group 208"/>
              <p:cNvGrpSpPr/>
              <p:nvPr/>
            </p:nvGrpSpPr>
            <p:grpSpPr>
              <a:xfrm>
                <a:off x="3589" y="1463"/>
                <a:ext cx="183" cy="105"/>
                <a:chOff x="3589" y="1463"/>
                <a:chExt cx="183" cy="105"/>
              </a:xfrm>
            </p:grpSpPr>
            <p:sp>
              <p:nvSpPr>
                <p:cNvPr id="206" name="Freeform 209"/>
                <p:cNvSpPr/>
                <p:nvPr>
                  <p:custDataLst>
                    <p:tags r:id="rId154"/>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07" name="Freeform 210"/>
                <p:cNvSpPr/>
                <p:nvPr>
                  <p:custDataLst>
                    <p:tags r:id="rId155"/>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08" name="Freeform 211"/>
                <p:cNvSpPr/>
                <p:nvPr>
                  <p:custDataLst>
                    <p:tags r:id="rId156"/>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09" name="Freeform 212"/>
                <p:cNvSpPr/>
                <p:nvPr>
                  <p:custDataLst>
                    <p:tags r:id="rId157"/>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210" name="Group 213"/>
              <p:cNvGrpSpPr/>
              <p:nvPr/>
            </p:nvGrpSpPr>
            <p:grpSpPr>
              <a:xfrm>
                <a:off x="3595" y="1463"/>
                <a:ext cx="171" cy="101"/>
                <a:chOff x="3595" y="1463"/>
                <a:chExt cx="171" cy="101"/>
              </a:xfrm>
            </p:grpSpPr>
            <p:sp>
              <p:nvSpPr>
                <p:cNvPr id="211" name="Freeform 214"/>
                <p:cNvSpPr/>
                <p:nvPr>
                  <p:custDataLst>
                    <p:tags r:id="rId158"/>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12" name="Freeform 215"/>
                <p:cNvSpPr/>
                <p:nvPr>
                  <p:custDataLst>
                    <p:tags r:id="rId159"/>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13" name="Freeform 216"/>
                <p:cNvSpPr/>
                <p:nvPr>
                  <p:custDataLst>
                    <p:tags r:id="rId160"/>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14" name="Freeform 217"/>
                <p:cNvSpPr/>
                <p:nvPr>
                  <p:custDataLst>
                    <p:tags r:id="rId161"/>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215" name="Text Box 218"/>
          <p:cNvSpPr txBox="1"/>
          <p:nvPr>
            <p:custDataLst>
              <p:tags r:id="rId162"/>
            </p:custDataLst>
          </p:nvPr>
        </p:nvSpPr>
        <p:spPr>
          <a:xfrm>
            <a:off x="7640218" y="4511523"/>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R11</a:t>
            </a:r>
            <a:endParaRPr lang="en-US" altLang="zh-CN" sz="1335" u="none">
              <a:solidFill>
                <a:schemeClr val="tx1"/>
              </a:solidFill>
              <a:latin typeface="Arial" pitchFamily="34" charset="0"/>
              <a:ea typeface="宋体" panose="02010600030101010101" pitchFamily="2" charset="-122"/>
            </a:endParaRPr>
          </a:p>
        </p:txBody>
      </p:sp>
      <p:sp>
        <p:nvSpPr>
          <p:cNvPr id="216" name="Rectangle 219"/>
          <p:cNvSpPr/>
          <p:nvPr>
            <p:custDataLst>
              <p:tags r:id="rId163"/>
            </p:custDataLst>
          </p:nvPr>
        </p:nvSpPr>
        <p:spPr>
          <a:xfrm>
            <a:off x="3530195" y="4859941"/>
            <a:ext cx="2006004" cy="1045602"/>
          </a:xfrm>
          <a:prstGeom prst="rect">
            <a:avLst/>
          </a:prstGeom>
          <a:solidFill>
            <a:srgbClr val="FFFFFF"/>
          </a:solidFill>
          <a:ln w="9525" cap="flat" cmpd="sng">
            <a:solidFill>
              <a:srgbClr val="000000"/>
            </a:solidFill>
            <a:prstDash val="dash"/>
            <a:miter/>
            <a:headEnd type="none" w="med" len="med"/>
            <a:tailEnd type="none" w="med" len="med"/>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7" name="Oval 220"/>
          <p:cNvSpPr>
            <a:spLocks noChangeArrowheads="1"/>
          </p:cNvSpPr>
          <p:nvPr/>
        </p:nvSpPr>
        <p:spPr bwMode="auto">
          <a:xfrm>
            <a:off x="4750006" y="5591066"/>
            <a:ext cx="471369"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218" name="Text Box 221"/>
          <p:cNvSpPr txBox="1"/>
          <p:nvPr>
            <p:custDataLst>
              <p:tags r:id="rId164"/>
            </p:custDataLst>
          </p:nvPr>
        </p:nvSpPr>
        <p:spPr>
          <a:xfrm>
            <a:off x="4808191" y="5557125"/>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N6 </a:t>
            </a:r>
            <a:endParaRPr lang="en-US" altLang="zh-CN" sz="1335" u="none">
              <a:solidFill>
                <a:schemeClr val="tx1"/>
              </a:solidFill>
              <a:latin typeface="Arial" pitchFamily="34" charset="0"/>
              <a:ea typeface="宋体" panose="02010600030101010101" pitchFamily="2" charset="-122"/>
            </a:endParaRPr>
          </a:p>
        </p:txBody>
      </p:sp>
      <p:sp>
        <p:nvSpPr>
          <p:cNvPr id="219" name="Oval 222"/>
          <p:cNvSpPr>
            <a:spLocks noChangeArrowheads="1"/>
          </p:cNvSpPr>
          <p:nvPr/>
        </p:nvSpPr>
        <p:spPr bwMode="auto">
          <a:xfrm>
            <a:off x="4709484" y="5067746"/>
            <a:ext cx="472062"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220" name="Text Box 223"/>
          <p:cNvSpPr txBox="1"/>
          <p:nvPr>
            <p:custDataLst>
              <p:tags r:id="rId165"/>
            </p:custDataLst>
          </p:nvPr>
        </p:nvSpPr>
        <p:spPr>
          <a:xfrm>
            <a:off x="4769055" y="5034497"/>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N8 </a:t>
            </a:r>
            <a:endParaRPr lang="en-US" altLang="zh-CN" sz="1335" u="none">
              <a:solidFill>
                <a:schemeClr val="tx1"/>
              </a:solidFill>
              <a:latin typeface="Arial" pitchFamily="34" charset="0"/>
              <a:ea typeface="宋体" panose="02010600030101010101" pitchFamily="2" charset="-122"/>
            </a:endParaRPr>
          </a:p>
        </p:txBody>
      </p:sp>
      <p:sp>
        <p:nvSpPr>
          <p:cNvPr id="221" name="Oval 224"/>
          <p:cNvSpPr>
            <a:spLocks noChangeArrowheads="1"/>
          </p:cNvSpPr>
          <p:nvPr/>
        </p:nvSpPr>
        <p:spPr bwMode="auto">
          <a:xfrm>
            <a:off x="3648644" y="5052853"/>
            <a:ext cx="471369" cy="17420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222" name="Text Box 225"/>
          <p:cNvSpPr txBox="1"/>
          <p:nvPr>
            <p:custDataLst>
              <p:tags r:id="rId166"/>
            </p:custDataLst>
          </p:nvPr>
        </p:nvSpPr>
        <p:spPr>
          <a:xfrm>
            <a:off x="3707175" y="5019258"/>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N7 </a:t>
            </a:r>
            <a:endParaRPr lang="en-US" altLang="zh-CN" sz="1335" u="none">
              <a:solidFill>
                <a:schemeClr val="tx1"/>
              </a:solidFill>
              <a:latin typeface="Arial" pitchFamily="34" charset="0"/>
              <a:ea typeface="宋体" panose="02010600030101010101" pitchFamily="2" charset="-122"/>
            </a:endParaRPr>
          </a:p>
        </p:txBody>
      </p:sp>
      <p:grpSp>
        <p:nvGrpSpPr>
          <p:cNvPr id="223" name="Group 226"/>
          <p:cNvGrpSpPr/>
          <p:nvPr/>
        </p:nvGrpSpPr>
        <p:grpSpPr>
          <a:xfrm>
            <a:off x="3775750" y="5515218"/>
            <a:ext cx="278111" cy="223390"/>
            <a:chOff x="3529" y="1440"/>
            <a:chExt cx="304" cy="240"/>
          </a:xfrm>
        </p:grpSpPr>
        <p:grpSp>
          <p:nvGrpSpPr>
            <p:cNvPr id="224" name="Group 227"/>
            <p:cNvGrpSpPr/>
            <p:nvPr/>
          </p:nvGrpSpPr>
          <p:grpSpPr>
            <a:xfrm>
              <a:off x="3535" y="1455"/>
              <a:ext cx="298" cy="225"/>
              <a:chOff x="3535" y="1455"/>
              <a:chExt cx="298" cy="225"/>
            </a:xfrm>
          </p:grpSpPr>
          <p:sp>
            <p:nvSpPr>
              <p:cNvPr id="225" name="Freeform 228"/>
              <p:cNvSpPr/>
              <p:nvPr>
                <p:custDataLst>
                  <p:tags r:id="rId167"/>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26" name="Oval 229"/>
              <p:cNvSpPr/>
              <p:nvPr>
                <p:custDataLst>
                  <p:tags r:id="rId168"/>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7" name="Oval 230"/>
              <p:cNvSpPr/>
              <p:nvPr>
                <p:custDataLst>
                  <p:tags r:id="rId169"/>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228" name="Freeform 231"/>
            <p:cNvSpPr/>
            <p:nvPr>
              <p:custDataLst>
                <p:tags r:id="rId170"/>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29" name="Oval 232"/>
            <p:cNvSpPr/>
            <p:nvPr>
              <p:custDataLst>
                <p:tags r:id="rId171"/>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30" name="Oval 233"/>
            <p:cNvSpPr/>
            <p:nvPr>
              <p:custDataLst>
                <p:tags r:id="rId172"/>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231" name="Group 234"/>
            <p:cNvGrpSpPr/>
            <p:nvPr/>
          </p:nvGrpSpPr>
          <p:grpSpPr>
            <a:xfrm>
              <a:off x="3589" y="1463"/>
              <a:ext cx="183" cy="105"/>
              <a:chOff x="3589" y="1463"/>
              <a:chExt cx="183" cy="105"/>
            </a:xfrm>
          </p:grpSpPr>
          <p:grpSp>
            <p:nvGrpSpPr>
              <p:cNvPr id="232" name="Group 235"/>
              <p:cNvGrpSpPr/>
              <p:nvPr/>
            </p:nvGrpSpPr>
            <p:grpSpPr>
              <a:xfrm>
                <a:off x="3589" y="1463"/>
                <a:ext cx="183" cy="105"/>
                <a:chOff x="3589" y="1463"/>
                <a:chExt cx="183" cy="105"/>
              </a:xfrm>
            </p:grpSpPr>
            <p:sp>
              <p:nvSpPr>
                <p:cNvPr id="233" name="Freeform 236"/>
                <p:cNvSpPr/>
                <p:nvPr>
                  <p:custDataLst>
                    <p:tags r:id="rId173"/>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34" name="Freeform 237"/>
                <p:cNvSpPr/>
                <p:nvPr>
                  <p:custDataLst>
                    <p:tags r:id="rId174"/>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35" name="Freeform 238"/>
                <p:cNvSpPr/>
                <p:nvPr>
                  <p:custDataLst>
                    <p:tags r:id="rId175"/>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36" name="Freeform 239"/>
                <p:cNvSpPr/>
                <p:nvPr>
                  <p:custDataLst>
                    <p:tags r:id="rId176"/>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237" name="Group 240"/>
              <p:cNvGrpSpPr/>
              <p:nvPr/>
            </p:nvGrpSpPr>
            <p:grpSpPr>
              <a:xfrm>
                <a:off x="3595" y="1463"/>
                <a:ext cx="171" cy="101"/>
                <a:chOff x="3595" y="1463"/>
                <a:chExt cx="171" cy="101"/>
              </a:xfrm>
            </p:grpSpPr>
            <p:sp>
              <p:nvSpPr>
                <p:cNvPr id="238" name="Freeform 241"/>
                <p:cNvSpPr/>
                <p:nvPr>
                  <p:custDataLst>
                    <p:tags r:id="rId177"/>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39" name="Freeform 242"/>
                <p:cNvSpPr/>
                <p:nvPr>
                  <p:custDataLst>
                    <p:tags r:id="rId178"/>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40" name="Freeform 243"/>
                <p:cNvSpPr/>
                <p:nvPr>
                  <p:custDataLst>
                    <p:tags r:id="rId179"/>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41" name="Freeform 244"/>
                <p:cNvSpPr/>
                <p:nvPr>
                  <p:custDataLst>
                    <p:tags r:id="rId180"/>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242" name="Text Box 245"/>
          <p:cNvSpPr txBox="1"/>
          <p:nvPr>
            <p:custDataLst>
              <p:tags r:id="rId181"/>
            </p:custDataLst>
          </p:nvPr>
        </p:nvSpPr>
        <p:spPr>
          <a:xfrm>
            <a:off x="3726916" y="5295638"/>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R8</a:t>
            </a:r>
            <a:endParaRPr lang="en-US" altLang="zh-CN" sz="1335" u="none">
              <a:solidFill>
                <a:schemeClr val="tx1"/>
              </a:solidFill>
              <a:latin typeface="Arial" pitchFamily="34" charset="0"/>
              <a:ea typeface="宋体" panose="02010600030101010101" pitchFamily="2" charset="-122"/>
            </a:endParaRPr>
          </a:p>
        </p:txBody>
      </p:sp>
      <p:sp>
        <p:nvSpPr>
          <p:cNvPr id="243" name="Line 246"/>
          <p:cNvSpPr/>
          <p:nvPr/>
        </p:nvSpPr>
        <p:spPr>
          <a:xfrm flipH="1">
            <a:off x="3884155" y="5225331"/>
            <a:ext cx="0" cy="34841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44" name="Line 247"/>
          <p:cNvSpPr/>
          <p:nvPr/>
        </p:nvSpPr>
        <p:spPr>
          <a:xfrm>
            <a:off x="3913594" y="5697739"/>
            <a:ext cx="826022"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nvGrpSpPr>
          <p:cNvPr id="245" name="Group 248"/>
          <p:cNvGrpSpPr/>
          <p:nvPr/>
        </p:nvGrpSpPr>
        <p:grpSpPr>
          <a:xfrm>
            <a:off x="5437492" y="5059433"/>
            <a:ext cx="278111" cy="219580"/>
            <a:chOff x="3529" y="1440"/>
            <a:chExt cx="304" cy="240"/>
          </a:xfrm>
        </p:grpSpPr>
        <p:grpSp>
          <p:nvGrpSpPr>
            <p:cNvPr id="246" name="Group 249"/>
            <p:cNvGrpSpPr/>
            <p:nvPr/>
          </p:nvGrpSpPr>
          <p:grpSpPr>
            <a:xfrm>
              <a:off x="3535" y="1455"/>
              <a:ext cx="298" cy="225"/>
              <a:chOff x="3535" y="1455"/>
              <a:chExt cx="298" cy="225"/>
            </a:xfrm>
          </p:grpSpPr>
          <p:sp>
            <p:nvSpPr>
              <p:cNvPr id="247" name="Freeform 250"/>
              <p:cNvSpPr/>
              <p:nvPr>
                <p:custDataLst>
                  <p:tags r:id="rId182"/>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48" name="Oval 251"/>
              <p:cNvSpPr/>
              <p:nvPr>
                <p:custDataLst>
                  <p:tags r:id="rId183"/>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49" name="Oval 252"/>
              <p:cNvSpPr/>
              <p:nvPr>
                <p:custDataLst>
                  <p:tags r:id="rId184"/>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250" name="Freeform 253"/>
            <p:cNvSpPr/>
            <p:nvPr>
              <p:custDataLst>
                <p:tags r:id="rId185"/>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51" name="Oval 254"/>
            <p:cNvSpPr/>
            <p:nvPr>
              <p:custDataLst>
                <p:tags r:id="rId186"/>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2" name="Oval 255"/>
            <p:cNvSpPr/>
            <p:nvPr>
              <p:custDataLst>
                <p:tags r:id="rId187"/>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253" name="Group 256"/>
            <p:cNvGrpSpPr/>
            <p:nvPr/>
          </p:nvGrpSpPr>
          <p:grpSpPr>
            <a:xfrm>
              <a:off x="3589" y="1463"/>
              <a:ext cx="183" cy="105"/>
              <a:chOff x="3589" y="1463"/>
              <a:chExt cx="183" cy="105"/>
            </a:xfrm>
          </p:grpSpPr>
          <p:grpSp>
            <p:nvGrpSpPr>
              <p:cNvPr id="254" name="Group 257"/>
              <p:cNvGrpSpPr/>
              <p:nvPr/>
            </p:nvGrpSpPr>
            <p:grpSpPr>
              <a:xfrm>
                <a:off x="3589" y="1463"/>
                <a:ext cx="183" cy="105"/>
                <a:chOff x="3589" y="1463"/>
                <a:chExt cx="183" cy="105"/>
              </a:xfrm>
            </p:grpSpPr>
            <p:sp>
              <p:nvSpPr>
                <p:cNvPr id="255" name="Freeform 258"/>
                <p:cNvSpPr/>
                <p:nvPr>
                  <p:custDataLst>
                    <p:tags r:id="rId188"/>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56" name="Freeform 259"/>
                <p:cNvSpPr/>
                <p:nvPr>
                  <p:custDataLst>
                    <p:tags r:id="rId189"/>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57" name="Freeform 260"/>
                <p:cNvSpPr/>
                <p:nvPr>
                  <p:custDataLst>
                    <p:tags r:id="rId190"/>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58" name="Freeform 261"/>
                <p:cNvSpPr/>
                <p:nvPr>
                  <p:custDataLst>
                    <p:tags r:id="rId191"/>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259" name="Group 262"/>
              <p:cNvGrpSpPr/>
              <p:nvPr/>
            </p:nvGrpSpPr>
            <p:grpSpPr>
              <a:xfrm>
                <a:off x="3595" y="1463"/>
                <a:ext cx="171" cy="101"/>
                <a:chOff x="3595" y="1463"/>
                <a:chExt cx="171" cy="101"/>
              </a:xfrm>
            </p:grpSpPr>
            <p:sp>
              <p:nvSpPr>
                <p:cNvPr id="260" name="Freeform 263"/>
                <p:cNvSpPr/>
                <p:nvPr>
                  <p:custDataLst>
                    <p:tags r:id="rId192"/>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61" name="Freeform 264"/>
                <p:cNvSpPr/>
                <p:nvPr>
                  <p:custDataLst>
                    <p:tags r:id="rId193"/>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62" name="Freeform 265"/>
                <p:cNvSpPr/>
                <p:nvPr>
                  <p:custDataLst>
                    <p:tags r:id="rId194"/>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63" name="Freeform 266"/>
                <p:cNvSpPr/>
                <p:nvPr>
                  <p:custDataLst>
                    <p:tags r:id="rId195"/>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264" name="Text Box 267"/>
          <p:cNvSpPr txBox="1"/>
          <p:nvPr>
            <p:custDataLst>
              <p:tags r:id="rId196"/>
            </p:custDataLst>
          </p:nvPr>
        </p:nvSpPr>
        <p:spPr>
          <a:xfrm>
            <a:off x="5388312" y="4843317"/>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R10</a:t>
            </a:r>
            <a:endParaRPr lang="en-US" altLang="zh-CN" sz="1335" u="none">
              <a:solidFill>
                <a:schemeClr val="tx1"/>
              </a:solidFill>
              <a:latin typeface="Arial" pitchFamily="34" charset="0"/>
              <a:ea typeface="宋体" panose="02010600030101010101" pitchFamily="2" charset="-122"/>
            </a:endParaRPr>
          </a:p>
        </p:txBody>
      </p:sp>
      <p:grpSp>
        <p:nvGrpSpPr>
          <p:cNvPr id="265" name="Group 268"/>
          <p:cNvGrpSpPr/>
          <p:nvPr/>
        </p:nvGrpSpPr>
        <p:grpSpPr>
          <a:xfrm>
            <a:off x="5457234" y="5568900"/>
            <a:ext cx="278111" cy="223390"/>
            <a:chOff x="3529" y="1440"/>
            <a:chExt cx="304" cy="240"/>
          </a:xfrm>
        </p:grpSpPr>
        <p:grpSp>
          <p:nvGrpSpPr>
            <p:cNvPr id="266" name="Group 269"/>
            <p:cNvGrpSpPr/>
            <p:nvPr/>
          </p:nvGrpSpPr>
          <p:grpSpPr>
            <a:xfrm>
              <a:off x="3535" y="1455"/>
              <a:ext cx="298" cy="225"/>
              <a:chOff x="3535" y="1455"/>
              <a:chExt cx="298" cy="225"/>
            </a:xfrm>
          </p:grpSpPr>
          <p:sp>
            <p:nvSpPr>
              <p:cNvPr id="267" name="Freeform 270"/>
              <p:cNvSpPr/>
              <p:nvPr>
                <p:custDataLst>
                  <p:tags r:id="rId197"/>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68" name="Oval 271"/>
              <p:cNvSpPr/>
              <p:nvPr>
                <p:custDataLst>
                  <p:tags r:id="rId198"/>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69" name="Oval 272"/>
              <p:cNvSpPr/>
              <p:nvPr>
                <p:custDataLst>
                  <p:tags r:id="rId199"/>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270" name="Freeform 273"/>
            <p:cNvSpPr/>
            <p:nvPr>
              <p:custDataLst>
                <p:tags r:id="rId200"/>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71" name="Oval 274"/>
            <p:cNvSpPr/>
            <p:nvPr>
              <p:custDataLst>
                <p:tags r:id="rId201"/>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72" name="Oval 275"/>
            <p:cNvSpPr/>
            <p:nvPr>
              <p:custDataLst>
                <p:tags r:id="rId202"/>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273" name="Group 276"/>
            <p:cNvGrpSpPr/>
            <p:nvPr/>
          </p:nvGrpSpPr>
          <p:grpSpPr>
            <a:xfrm>
              <a:off x="3589" y="1463"/>
              <a:ext cx="183" cy="105"/>
              <a:chOff x="3589" y="1463"/>
              <a:chExt cx="183" cy="105"/>
            </a:xfrm>
          </p:grpSpPr>
          <p:grpSp>
            <p:nvGrpSpPr>
              <p:cNvPr id="274" name="Group 277"/>
              <p:cNvGrpSpPr/>
              <p:nvPr/>
            </p:nvGrpSpPr>
            <p:grpSpPr>
              <a:xfrm>
                <a:off x="3589" y="1463"/>
                <a:ext cx="183" cy="105"/>
                <a:chOff x="3589" y="1463"/>
                <a:chExt cx="183" cy="105"/>
              </a:xfrm>
            </p:grpSpPr>
            <p:sp>
              <p:nvSpPr>
                <p:cNvPr id="275" name="Freeform 278"/>
                <p:cNvSpPr/>
                <p:nvPr>
                  <p:custDataLst>
                    <p:tags r:id="rId203"/>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76" name="Freeform 279"/>
                <p:cNvSpPr/>
                <p:nvPr>
                  <p:custDataLst>
                    <p:tags r:id="rId204"/>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77" name="Freeform 280"/>
                <p:cNvSpPr/>
                <p:nvPr>
                  <p:custDataLst>
                    <p:tags r:id="rId205"/>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78" name="Freeform 281"/>
                <p:cNvSpPr/>
                <p:nvPr>
                  <p:custDataLst>
                    <p:tags r:id="rId206"/>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279" name="Group 282"/>
              <p:cNvGrpSpPr/>
              <p:nvPr/>
            </p:nvGrpSpPr>
            <p:grpSpPr>
              <a:xfrm>
                <a:off x="3595" y="1463"/>
                <a:ext cx="171" cy="101"/>
                <a:chOff x="3595" y="1463"/>
                <a:chExt cx="171" cy="101"/>
              </a:xfrm>
            </p:grpSpPr>
            <p:sp>
              <p:nvSpPr>
                <p:cNvPr id="280" name="Freeform 283"/>
                <p:cNvSpPr/>
                <p:nvPr>
                  <p:custDataLst>
                    <p:tags r:id="rId207"/>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81" name="Freeform 284"/>
                <p:cNvSpPr/>
                <p:nvPr>
                  <p:custDataLst>
                    <p:tags r:id="rId208"/>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82" name="Freeform 285"/>
                <p:cNvSpPr/>
                <p:nvPr>
                  <p:custDataLst>
                    <p:tags r:id="rId209"/>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83" name="Freeform 286"/>
                <p:cNvSpPr/>
                <p:nvPr>
                  <p:custDataLst>
                    <p:tags r:id="rId210"/>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284" name="Text Box 287"/>
          <p:cNvSpPr txBox="1"/>
          <p:nvPr>
            <p:custDataLst>
              <p:tags r:id="rId211"/>
            </p:custDataLst>
          </p:nvPr>
        </p:nvSpPr>
        <p:spPr>
          <a:xfrm>
            <a:off x="5408053" y="5349320"/>
            <a:ext cx="47206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R7</a:t>
            </a:r>
            <a:endParaRPr lang="en-US" altLang="zh-CN" sz="1335" u="none">
              <a:solidFill>
                <a:schemeClr val="tx1"/>
              </a:solidFill>
              <a:latin typeface="Arial" pitchFamily="34" charset="0"/>
              <a:ea typeface="宋体" panose="02010600030101010101" pitchFamily="2" charset="-122"/>
            </a:endParaRPr>
          </a:p>
        </p:txBody>
      </p:sp>
      <p:grpSp>
        <p:nvGrpSpPr>
          <p:cNvPr id="285" name="Group 288"/>
          <p:cNvGrpSpPr/>
          <p:nvPr/>
        </p:nvGrpSpPr>
        <p:grpSpPr>
          <a:xfrm>
            <a:off x="7050053" y="5249228"/>
            <a:ext cx="555876" cy="307897"/>
            <a:chOff x="3529" y="1440"/>
            <a:chExt cx="304" cy="240"/>
          </a:xfrm>
        </p:grpSpPr>
        <p:grpSp>
          <p:nvGrpSpPr>
            <p:cNvPr id="286" name="Group 289"/>
            <p:cNvGrpSpPr/>
            <p:nvPr/>
          </p:nvGrpSpPr>
          <p:grpSpPr>
            <a:xfrm>
              <a:off x="3535" y="1455"/>
              <a:ext cx="298" cy="225"/>
              <a:chOff x="3535" y="1455"/>
              <a:chExt cx="298" cy="225"/>
            </a:xfrm>
          </p:grpSpPr>
          <p:sp>
            <p:nvSpPr>
              <p:cNvPr id="287" name="Freeform 290"/>
              <p:cNvSpPr/>
              <p:nvPr>
                <p:custDataLst>
                  <p:tags r:id="rId212"/>
                </p:custDataLst>
              </p:nvPr>
            </p:nvSpPr>
            <p:spPr>
              <a:xfrm>
                <a:off x="3535" y="1529"/>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88" name="Oval 291"/>
              <p:cNvSpPr/>
              <p:nvPr>
                <p:custDataLst>
                  <p:tags r:id="rId213"/>
                </p:custDataLst>
              </p:nvPr>
            </p:nvSpPr>
            <p:spPr>
              <a:xfrm>
                <a:off x="3537" y="1540"/>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89" name="Oval 292"/>
              <p:cNvSpPr/>
              <p:nvPr>
                <p:custDataLst>
                  <p:tags r:id="rId214"/>
                </p:custDataLst>
              </p:nvPr>
            </p:nvSpPr>
            <p:spPr>
              <a:xfrm>
                <a:off x="3537" y="1455"/>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290" name="Freeform 293"/>
            <p:cNvSpPr/>
            <p:nvPr>
              <p:custDataLst>
                <p:tags r:id="rId215"/>
              </p:custDataLst>
            </p:nvPr>
          </p:nvSpPr>
          <p:spPr>
            <a:xfrm>
              <a:off x="3529" y="1517"/>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91" name="Oval 294"/>
            <p:cNvSpPr/>
            <p:nvPr>
              <p:custDataLst>
                <p:tags r:id="rId216"/>
              </p:custDataLst>
            </p:nvPr>
          </p:nvSpPr>
          <p:spPr>
            <a:xfrm>
              <a:off x="3531" y="1525"/>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92" name="Oval 295"/>
            <p:cNvSpPr/>
            <p:nvPr>
              <p:custDataLst>
                <p:tags r:id="rId217"/>
              </p:custDataLst>
            </p:nvPr>
          </p:nvSpPr>
          <p:spPr>
            <a:xfrm>
              <a:off x="3531" y="1440"/>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293" name="Group 296"/>
            <p:cNvGrpSpPr/>
            <p:nvPr/>
          </p:nvGrpSpPr>
          <p:grpSpPr>
            <a:xfrm>
              <a:off x="3589" y="1463"/>
              <a:ext cx="183" cy="105"/>
              <a:chOff x="3589" y="1463"/>
              <a:chExt cx="183" cy="105"/>
            </a:xfrm>
          </p:grpSpPr>
          <p:grpSp>
            <p:nvGrpSpPr>
              <p:cNvPr id="294" name="Group 297"/>
              <p:cNvGrpSpPr/>
              <p:nvPr/>
            </p:nvGrpSpPr>
            <p:grpSpPr>
              <a:xfrm>
                <a:off x="3589" y="1463"/>
                <a:ext cx="183" cy="105"/>
                <a:chOff x="3589" y="1463"/>
                <a:chExt cx="183" cy="105"/>
              </a:xfrm>
            </p:grpSpPr>
            <p:sp>
              <p:nvSpPr>
                <p:cNvPr id="295" name="Freeform 298"/>
                <p:cNvSpPr/>
                <p:nvPr>
                  <p:custDataLst>
                    <p:tags r:id="rId218"/>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96" name="Freeform 299"/>
                <p:cNvSpPr/>
                <p:nvPr>
                  <p:custDataLst>
                    <p:tags r:id="rId219"/>
                  </p:custDataLst>
                </p:nvPr>
              </p:nvSpPr>
              <p:spPr>
                <a:xfrm>
                  <a:off x="3589" y="1463"/>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97" name="Freeform 300"/>
                <p:cNvSpPr/>
                <p:nvPr>
                  <p:custDataLst>
                    <p:tags r:id="rId220"/>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98" name="Freeform 301"/>
                <p:cNvSpPr/>
                <p:nvPr>
                  <p:custDataLst>
                    <p:tags r:id="rId221"/>
                  </p:custDataLst>
                </p:nvPr>
              </p:nvSpPr>
              <p:spPr>
                <a:xfrm>
                  <a:off x="3690" y="1536"/>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299" name="Group 302"/>
              <p:cNvGrpSpPr/>
              <p:nvPr/>
            </p:nvGrpSpPr>
            <p:grpSpPr>
              <a:xfrm>
                <a:off x="3595" y="1463"/>
                <a:ext cx="171" cy="101"/>
                <a:chOff x="3595" y="1463"/>
                <a:chExt cx="171" cy="101"/>
              </a:xfrm>
            </p:grpSpPr>
            <p:sp>
              <p:nvSpPr>
                <p:cNvPr id="300" name="Freeform 303"/>
                <p:cNvSpPr/>
                <p:nvPr>
                  <p:custDataLst>
                    <p:tags r:id="rId222"/>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01" name="Freeform 304"/>
                <p:cNvSpPr/>
                <p:nvPr>
                  <p:custDataLst>
                    <p:tags r:id="rId223"/>
                  </p:custDataLst>
                </p:nvPr>
              </p:nvSpPr>
              <p:spPr>
                <a:xfrm>
                  <a:off x="3684" y="1463"/>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02" name="Freeform 305"/>
                <p:cNvSpPr/>
                <p:nvPr>
                  <p:custDataLst>
                    <p:tags r:id="rId224"/>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03" name="Freeform 306"/>
                <p:cNvSpPr/>
                <p:nvPr>
                  <p:custDataLst>
                    <p:tags r:id="rId225"/>
                  </p:custDataLst>
                </p:nvPr>
              </p:nvSpPr>
              <p:spPr>
                <a:xfrm>
                  <a:off x="3595" y="1525"/>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304" name="Text Box 307"/>
          <p:cNvSpPr txBox="1"/>
          <p:nvPr>
            <p:custDataLst>
              <p:tags r:id="rId226"/>
            </p:custDataLst>
          </p:nvPr>
        </p:nvSpPr>
        <p:spPr>
          <a:xfrm>
            <a:off x="7158458" y="5005751"/>
            <a:ext cx="58981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R5</a:t>
            </a:r>
            <a:endParaRPr lang="en-US" altLang="zh-CN" sz="1335" u="none">
              <a:solidFill>
                <a:schemeClr val="tx1"/>
              </a:solidFill>
              <a:latin typeface="Arial" pitchFamily="34" charset="0"/>
              <a:ea typeface="宋体" panose="02010600030101010101" pitchFamily="2" charset="-122"/>
            </a:endParaRPr>
          </a:p>
        </p:txBody>
      </p:sp>
      <p:sp>
        <p:nvSpPr>
          <p:cNvPr id="305" name="Line 308"/>
          <p:cNvSpPr/>
          <p:nvPr/>
        </p:nvSpPr>
        <p:spPr>
          <a:xfrm>
            <a:off x="5181893" y="5158487"/>
            <a:ext cx="235858"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06" name="Line 309"/>
          <p:cNvSpPr/>
          <p:nvPr/>
        </p:nvSpPr>
        <p:spPr>
          <a:xfrm flipV="1">
            <a:off x="5014957" y="5237106"/>
            <a:ext cx="472062" cy="34841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07" name="Line 310"/>
          <p:cNvSpPr/>
          <p:nvPr/>
        </p:nvSpPr>
        <p:spPr>
          <a:xfrm>
            <a:off x="5221376" y="5686310"/>
            <a:ext cx="235858" cy="0"/>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08" name="Line 311"/>
          <p:cNvSpPr/>
          <p:nvPr/>
        </p:nvSpPr>
        <p:spPr>
          <a:xfrm flipH="1">
            <a:off x="7099234" y="3744032"/>
            <a:ext cx="0" cy="17420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09" name="Line 312"/>
          <p:cNvSpPr/>
          <p:nvPr/>
        </p:nvSpPr>
        <p:spPr>
          <a:xfrm flipH="1">
            <a:off x="8033660" y="3761003"/>
            <a:ext cx="0" cy="17420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0" name="Line 313"/>
          <p:cNvSpPr/>
          <p:nvPr/>
        </p:nvSpPr>
        <p:spPr>
          <a:xfrm>
            <a:off x="7187897" y="4075827"/>
            <a:ext cx="118102" cy="17420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1" name="Line 314"/>
          <p:cNvSpPr/>
          <p:nvPr/>
        </p:nvSpPr>
        <p:spPr>
          <a:xfrm flipH="1">
            <a:off x="7777715" y="4075827"/>
            <a:ext cx="235858" cy="174209"/>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2" name="Line 315"/>
          <p:cNvSpPr/>
          <p:nvPr/>
        </p:nvSpPr>
        <p:spPr>
          <a:xfrm>
            <a:off x="5653955" y="3727408"/>
            <a:ext cx="589818"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3" name="Line 316"/>
          <p:cNvSpPr/>
          <p:nvPr/>
        </p:nvSpPr>
        <p:spPr>
          <a:xfrm flipH="1">
            <a:off x="6243773" y="3727408"/>
            <a:ext cx="0" cy="1307089"/>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4" name="Line 317"/>
          <p:cNvSpPr/>
          <p:nvPr/>
        </p:nvSpPr>
        <p:spPr>
          <a:xfrm>
            <a:off x="6243773" y="5034497"/>
            <a:ext cx="826022" cy="261487"/>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5" name="Line 318"/>
          <p:cNvSpPr/>
          <p:nvPr/>
        </p:nvSpPr>
        <p:spPr>
          <a:xfrm>
            <a:off x="5742618" y="4353938"/>
            <a:ext cx="235858"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6" name="Line 319"/>
          <p:cNvSpPr/>
          <p:nvPr/>
        </p:nvSpPr>
        <p:spPr>
          <a:xfrm flipH="1">
            <a:off x="5998217" y="4353938"/>
            <a:ext cx="0" cy="784115"/>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7" name="Line 320"/>
          <p:cNvSpPr/>
          <p:nvPr/>
        </p:nvSpPr>
        <p:spPr>
          <a:xfrm>
            <a:off x="6007915" y="5121428"/>
            <a:ext cx="1061880" cy="348419"/>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8" name="Line 321"/>
          <p:cNvSpPr/>
          <p:nvPr/>
        </p:nvSpPr>
        <p:spPr>
          <a:xfrm>
            <a:off x="5653955" y="5208706"/>
            <a:ext cx="1533942" cy="522628"/>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9" name="Line 322"/>
          <p:cNvSpPr/>
          <p:nvPr/>
        </p:nvSpPr>
        <p:spPr>
          <a:xfrm flipH="1" flipV="1">
            <a:off x="7187897" y="5557125"/>
            <a:ext cx="0" cy="174209"/>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0" name="Line 323"/>
          <p:cNvSpPr/>
          <p:nvPr/>
        </p:nvSpPr>
        <p:spPr>
          <a:xfrm>
            <a:off x="5732574" y="5644403"/>
            <a:ext cx="1101363" cy="348419"/>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1" name="Line 324"/>
          <p:cNvSpPr/>
          <p:nvPr/>
        </p:nvSpPr>
        <p:spPr>
          <a:xfrm>
            <a:off x="6833937" y="5992821"/>
            <a:ext cx="589818"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2" name="Line 325"/>
          <p:cNvSpPr/>
          <p:nvPr/>
        </p:nvSpPr>
        <p:spPr>
          <a:xfrm flipH="1" flipV="1">
            <a:off x="7423755" y="5557125"/>
            <a:ext cx="0" cy="435696"/>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3" name="Line 326"/>
          <p:cNvSpPr/>
          <p:nvPr/>
        </p:nvSpPr>
        <p:spPr>
          <a:xfrm flipH="1">
            <a:off x="5299995" y="5731334"/>
            <a:ext cx="235858" cy="435696"/>
          </a:xfrm>
          <a:prstGeom prst="line">
            <a:avLst/>
          </a:prstGeom>
          <a:ln w="28575" cap="flat" cmpd="sng">
            <a:solidFill>
              <a:srgbClr val="000000"/>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4" name="Line 327"/>
          <p:cNvSpPr/>
          <p:nvPr/>
        </p:nvSpPr>
        <p:spPr>
          <a:xfrm>
            <a:off x="5683394" y="5731334"/>
            <a:ext cx="353960" cy="435696"/>
          </a:xfrm>
          <a:prstGeom prst="line">
            <a:avLst/>
          </a:prstGeom>
          <a:ln w="28575" cap="flat" cmpd="sng">
            <a:solidFill>
              <a:srgbClr val="000000"/>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5" name="Line 328"/>
          <p:cNvSpPr/>
          <p:nvPr/>
        </p:nvSpPr>
        <p:spPr>
          <a:xfrm flipV="1">
            <a:off x="7541857" y="4859941"/>
            <a:ext cx="1298084" cy="435696"/>
          </a:xfrm>
          <a:prstGeom prst="line">
            <a:avLst/>
          </a:prstGeom>
          <a:ln w="28575" cap="flat" cmpd="sng">
            <a:solidFill>
              <a:srgbClr val="000000"/>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6" name="Line 329"/>
          <p:cNvSpPr/>
          <p:nvPr/>
        </p:nvSpPr>
        <p:spPr>
          <a:xfrm>
            <a:off x="7541857" y="5469847"/>
            <a:ext cx="1298084" cy="435696"/>
          </a:xfrm>
          <a:prstGeom prst="line">
            <a:avLst/>
          </a:prstGeom>
          <a:ln w="28575" cap="flat" cmpd="sng">
            <a:solidFill>
              <a:srgbClr val="000000"/>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7" name="Line 330"/>
          <p:cNvSpPr/>
          <p:nvPr/>
        </p:nvSpPr>
        <p:spPr>
          <a:xfrm>
            <a:off x="7541857" y="5382916"/>
            <a:ext cx="1298084" cy="0"/>
          </a:xfrm>
          <a:prstGeom prst="line">
            <a:avLst/>
          </a:prstGeom>
          <a:ln w="28575" cap="flat" cmpd="sng">
            <a:solidFill>
              <a:srgbClr val="000000"/>
            </a:solidFill>
            <a:prstDash val="sysDot"/>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8" name="Text Box 331"/>
          <p:cNvSpPr txBox="1"/>
          <p:nvPr>
            <p:custDataLst>
              <p:tags r:id="rId227"/>
            </p:custDataLst>
          </p:nvPr>
        </p:nvSpPr>
        <p:spPr>
          <a:xfrm>
            <a:off x="8367879" y="4947219"/>
            <a:ext cx="522974"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N12</a:t>
            </a:r>
            <a:endParaRPr lang="en-US" altLang="zh-CN" sz="1335" u="none">
              <a:solidFill>
                <a:schemeClr val="tx1"/>
              </a:solidFill>
              <a:latin typeface="Arial" pitchFamily="34" charset="0"/>
              <a:ea typeface="宋体" panose="02010600030101010101" pitchFamily="2" charset="-122"/>
            </a:endParaRPr>
          </a:p>
        </p:txBody>
      </p:sp>
      <p:sp>
        <p:nvSpPr>
          <p:cNvPr id="329" name="Text Box 332"/>
          <p:cNvSpPr txBox="1"/>
          <p:nvPr>
            <p:custDataLst>
              <p:tags r:id="rId228"/>
            </p:custDataLst>
          </p:nvPr>
        </p:nvSpPr>
        <p:spPr>
          <a:xfrm>
            <a:off x="8072797" y="5382916"/>
            <a:ext cx="94377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N13</a:t>
            </a:r>
            <a:endParaRPr lang="en-US" altLang="zh-CN" sz="1335" u="none">
              <a:solidFill>
                <a:schemeClr val="tx1"/>
              </a:solidFill>
              <a:latin typeface="Arial" pitchFamily="34" charset="0"/>
              <a:ea typeface="宋体" panose="02010600030101010101" pitchFamily="2" charset="-122"/>
            </a:endParaRPr>
          </a:p>
        </p:txBody>
      </p:sp>
      <p:sp>
        <p:nvSpPr>
          <p:cNvPr id="330" name="Text Box 333"/>
          <p:cNvSpPr txBox="1"/>
          <p:nvPr>
            <p:custDataLst>
              <p:tags r:id="rId229"/>
            </p:custDataLst>
          </p:nvPr>
        </p:nvSpPr>
        <p:spPr>
          <a:xfrm>
            <a:off x="8328396" y="5818612"/>
            <a:ext cx="707920"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N14</a:t>
            </a:r>
            <a:endParaRPr lang="en-US" altLang="zh-CN" sz="1335" u="none">
              <a:solidFill>
                <a:schemeClr val="tx1"/>
              </a:solidFill>
              <a:latin typeface="Arial" pitchFamily="34" charset="0"/>
              <a:ea typeface="宋体" panose="02010600030101010101" pitchFamily="2" charset="-122"/>
            </a:endParaRPr>
          </a:p>
        </p:txBody>
      </p:sp>
      <p:sp>
        <p:nvSpPr>
          <p:cNvPr id="331" name="Text Box 334"/>
          <p:cNvSpPr txBox="1"/>
          <p:nvPr>
            <p:custDataLst>
              <p:tags r:id="rId230"/>
            </p:custDataLst>
          </p:nvPr>
        </p:nvSpPr>
        <p:spPr>
          <a:xfrm>
            <a:off x="4690436" y="5872295"/>
            <a:ext cx="94377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N12</a:t>
            </a:r>
            <a:endParaRPr lang="en-US" altLang="zh-CN" sz="1335" u="none">
              <a:solidFill>
                <a:schemeClr val="tx1"/>
              </a:solidFill>
              <a:latin typeface="Arial" pitchFamily="34" charset="0"/>
              <a:ea typeface="宋体" panose="02010600030101010101" pitchFamily="2" charset="-122"/>
            </a:endParaRPr>
          </a:p>
        </p:txBody>
      </p:sp>
      <p:sp>
        <p:nvSpPr>
          <p:cNvPr id="332" name="Text Box 335"/>
          <p:cNvSpPr txBox="1"/>
          <p:nvPr>
            <p:custDataLst>
              <p:tags r:id="rId231"/>
            </p:custDataLst>
          </p:nvPr>
        </p:nvSpPr>
        <p:spPr>
          <a:xfrm>
            <a:off x="5614472" y="5863636"/>
            <a:ext cx="943778"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N15</a:t>
            </a:r>
            <a:endParaRPr lang="en-US" altLang="zh-CN" sz="1335" u="none">
              <a:solidFill>
                <a:schemeClr val="tx1"/>
              </a:solidFill>
              <a:latin typeface="Arial" pitchFamily="34" charset="0"/>
              <a:ea typeface="宋体" panose="02010600030101010101" pitchFamily="2" charset="-122"/>
            </a:endParaRPr>
          </a:p>
        </p:txBody>
      </p:sp>
      <p:sp>
        <p:nvSpPr>
          <p:cNvPr id="333" name="Text Box 336"/>
          <p:cNvSpPr txBox="1"/>
          <p:nvPr>
            <p:custDataLst>
              <p:tags r:id="rId232"/>
            </p:custDataLst>
          </p:nvPr>
        </p:nvSpPr>
        <p:spPr>
          <a:xfrm>
            <a:off x="4041394" y="3142439"/>
            <a:ext cx="1179982"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zh-CN" altLang="en-US" sz="1335" u="none">
                <a:solidFill>
                  <a:schemeClr val="tx1"/>
                </a:solidFill>
                <a:latin typeface="Arial" pitchFamily="34" charset="0"/>
                <a:ea typeface="宋体" panose="02010600030101010101" pitchFamily="2" charset="-122"/>
              </a:rPr>
              <a:t>区</a:t>
            </a:r>
            <a:r>
              <a:rPr lang="en-US" altLang="zh-CN" sz="1335" u="none">
                <a:solidFill>
                  <a:schemeClr val="tx1"/>
                </a:solidFill>
                <a:latin typeface="Arial" pitchFamily="34" charset="0"/>
                <a:ea typeface="宋体" panose="02010600030101010101" pitchFamily="2" charset="-122"/>
              </a:rPr>
              <a:t>1</a:t>
            </a:r>
            <a:endParaRPr lang="en-US" altLang="zh-CN" sz="4265" u="none">
              <a:solidFill>
                <a:schemeClr val="tx1"/>
              </a:solidFill>
              <a:latin typeface="Arial Narrow" panose="020b0606020202030204" pitchFamily="34" charset="0"/>
              <a:ea typeface="隶书" panose="02010509060101010101" pitchFamily="49" charset="-122"/>
            </a:endParaRPr>
          </a:p>
        </p:txBody>
      </p:sp>
      <p:sp>
        <p:nvSpPr>
          <p:cNvPr id="334" name="Text Box 337"/>
          <p:cNvSpPr txBox="1"/>
          <p:nvPr>
            <p:custDataLst>
              <p:tags r:id="rId233"/>
            </p:custDataLst>
          </p:nvPr>
        </p:nvSpPr>
        <p:spPr>
          <a:xfrm>
            <a:off x="7227033" y="3134127"/>
            <a:ext cx="707920"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zh-CN" altLang="en-US" sz="1335" u="none">
                <a:solidFill>
                  <a:schemeClr val="tx1"/>
                </a:solidFill>
                <a:latin typeface="Times New Roman" panose="02020603050405020304" pitchFamily="18" charset="0"/>
                <a:ea typeface="宋体" panose="02010600030101010101" pitchFamily="2" charset="-122"/>
              </a:rPr>
              <a:t>区</a:t>
            </a:r>
            <a:r>
              <a:rPr lang="en-US" altLang="zh-CN" sz="1335" u="none">
                <a:solidFill>
                  <a:schemeClr val="tx1"/>
                </a:solidFill>
                <a:latin typeface="Times New Roman" panose="02020603050405020304" pitchFamily="18" charset="0"/>
                <a:ea typeface="宋体" panose="02010600030101010101" pitchFamily="2" charset="-122"/>
              </a:rPr>
              <a:t>2</a:t>
            </a:r>
            <a:endParaRPr lang="en-US" altLang="zh-CN" sz="4265" u="none">
              <a:solidFill>
                <a:schemeClr val="tx1"/>
              </a:solidFill>
              <a:latin typeface="Arial Narrow" panose="020b0606020202030204" pitchFamily="34" charset="0"/>
              <a:ea typeface="隶书" panose="02010509060101010101" pitchFamily="49" charset="-122"/>
            </a:endParaRPr>
          </a:p>
        </p:txBody>
      </p:sp>
      <p:sp>
        <p:nvSpPr>
          <p:cNvPr id="335" name="Text Box 338"/>
          <p:cNvSpPr txBox="1"/>
          <p:nvPr>
            <p:custDataLst>
              <p:tags r:id="rId234"/>
            </p:custDataLst>
          </p:nvPr>
        </p:nvSpPr>
        <p:spPr>
          <a:xfrm>
            <a:off x="4287295" y="4635513"/>
            <a:ext cx="707920" cy="162087"/>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zh-CN" altLang="en-US" sz="1335" u="none">
                <a:solidFill>
                  <a:schemeClr val="tx1"/>
                </a:solidFill>
                <a:latin typeface="Times New Roman" panose="02020603050405020304" pitchFamily="18" charset="0"/>
                <a:ea typeface="宋体" panose="02010600030101010101" pitchFamily="2" charset="-122"/>
              </a:rPr>
              <a:t>区</a:t>
            </a:r>
            <a:r>
              <a:rPr lang="en-US" altLang="zh-CN" sz="1335" u="none">
                <a:solidFill>
                  <a:schemeClr val="tx1"/>
                </a:solidFill>
                <a:latin typeface="Times New Roman" panose="02020603050405020304" pitchFamily="18" charset="0"/>
                <a:ea typeface="宋体" panose="02010600030101010101" pitchFamily="2" charset="-122"/>
              </a:rPr>
              <a:t>3</a:t>
            </a:r>
            <a:endParaRPr lang="en-US" altLang="zh-CN" sz="4265" u="none">
              <a:solidFill>
                <a:schemeClr val="tx1"/>
              </a:solidFill>
              <a:latin typeface="Arial Narrow" panose="020b0606020202030204" pitchFamily="34" charset="0"/>
              <a:ea typeface="隶书" panose="02010509060101010101" pitchFamily="49" charset="-122"/>
            </a:endParaRPr>
          </a:p>
        </p:txBody>
      </p:sp>
      <p:sp>
        <p:nvSpPr>
          <p:cNvPr id="336" name="Text Box 339"/>
          <p:cNvSpPr txBox="1"/>
          <p:nvPr>
            <p:custDataLst>
              <p:tags r:id="rId235"/>
            </p:custDataLst>
          </p:nvPr>
        </p:nvSpPr>
        <p:spPr>
          <a:xfrm>
            <a:off x="5270556" y="3030225"/>
            <a:ext cx="1533942" cy="183907"/>
          </a:xfrm>
          <a:prstGeom prst="rect">
            <a:avLst/>
          </a:prstGeom>
          <a:noFill/>
          <a:ln w="9525">
            <a:noFill/>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zh-CN" altLang="en-US" sz="1600" u="none">
                <a:solidFill>
                  <a:schemeClr val="tx1"/>
                </a:solidFill>
                <a:latin typeface="Times New Roman" panose="02020603050405020304" pitchFamily="18" charset="0"/>
                <a:ea typeface="隶书" panose="02010509060101010101" pitchFamily="49" charset="-122"/>
              </a:rPr>
              <a:t>自治系统</a:t>
            </a:r>
            <a:endParaRPr lang="zh-CN" altLang="en-US" sz="1600" u="none">
              <a:solidFill>
                <a:schemeClr val="tx1"/>
              </a:solidFill>
              <a:latin typeface="Times New Roman" panose="02020603050405020304" pitchFamily="18" charset="0"/>
              <a:ea typeface="隶书" panose="02010509060101010101" pitchFamily="49" charset="-122"/>
            </a:endParaRPr>
          </a:p>
        </p:txBody>
      </p:sp>
      <p:sp>
        <p:nvSpPr>
          <p:cNvPr id="337" name="Line 340"/>
          <p:cNvSpPr/>
          <p:nvPr/>
        </p:nvSpPr>
        <p:spPr>
          <a:xfrm flipH="1">
            <a:off x="7541857" y="4337314"/>
            <a:ext cx="0" cy="261487"/>
          </a:xfrm>
          <a:prstGeom prst="line">
            <a:avLst/>
          </a:prstGeom>
          <a:ln w="952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38" name="Line 341"/>
          <p:cNvSpPr/>
          <p:nvPr/>
        </p:nvSpPr>
        <p:spPr>
          <a:xfrm flipH="1">
            <a:off x="7423755" y="4773010"/>
            <a:ext cx="118102" cy="522628"/>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Tree>
    <p:custDataLst>
      <p:tags r:id="rId236"/>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矩形 26"/>
          <p:cNvSpPr>
            <a:spLocks noChangeAspect="1"/>
          </p:cNvSpPr>
          <p:nvPr>
            <p:custDataLst>
              <p:tags r:id="rId3"/>
            </p:custDataLst>
          </p:nvPr>
        </p:nvSpPr>
        <p:spPr>
          <a:xfrm>
            <a:off x="4142985" y="1764207"/>
            <a:ext cx="3906029" cy="1031161"/>
          </a:xfrm>
          <a:prstGeom prst="rect">
            <a:avLst/>
          </a:prstGeom>
          <a:noFill/>
          <a:ln w="12700">
            <a:solidFill>
              <a:schemeClr val="accent1">
                <a:alpha val="84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9pPr>
          </a:lstStyle>
          <a:p>
            <a:pPr algn="ctr"/>
            <a:endParaRPr lang="zh-CN" altLang="en-US"/>
          </a:p>
        </p:txBody>
      </p:sp>
      <p:sp>
        <p:nvSpPr>
          <p:cNvPr id="31" name="文本框 30"/>
          <p:cNvSpPr txBox="1"/>
          <p:nvPr>
            <p:custDataLst>
              <p:tags r:id="rId4"/>
            </p:custDataLst>
          </p:nvPr>
        </p:nvSpPr>
        <p:spPr>
          <a:xfrm>
            <a:off x="4255070" y="1858609"/>
            <a:ext cx="3685261" cy="837783"/>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85000"/>
                    <a:lumOff val="15000"/>
                  </a:schemeClr>
                </a:solidFill>
                <a:latin typeface="Arial" pitchFamily="34" charset="0"/>
                <a:ea typeface="微软雅黑"/>
              </a:rPr>
              <a:t>内部路由器：完全在自治系统的区内，这类路由器对于本区的内部路由以及本区的区界路由运行相同路由算法。</a:t>
            </a:r>
            <a:endParaRPr lang="zh-CN" altLang="en-US" sz="1000" spc="150">
              <a:solidFill>
                <a:schemeClr val="tx1">
                  <a:lumMod val="85000"/>
                  <a:lumOff val="15000"/>
                </a:schemeClr>
              </a:solidFill>
              <a:latin typeface="Arial" pitchFamily="34" charset="0"/>
              <a:ea typeface="微软雅黑"/>
            </a:endParaRPr>
          </a:p>
        </p:txBody>
      </p:sp>
      <p:sp>
        <p:nvSpPr>
          <p:cNvPr id="15" name="矩形 14"/>
          <p:cNvSpPr>
            <a:spLocks noChangeAspect="1"/>
          </p:cNvSpPr>
          <p:nvPr>
            <p:custDataLst>
              <p:tags r:id="rId5"/>
            </p:custDataLst>
          </p:nvPr>
        </p:nvSpPr>
        <p:spPr>
          <a:xfrm>
            <a:off x="4142985" y="3016767"/>
            <a:ext cx="3906029" cy="1031161"/>
          </a:xfrm>
          <a:prstGeom prst="rect">
            <a:avLst/>
          </a:prstGeom>
          <a:noFill/>
          <a:ln w="12700">
            <a:solidFill>
              <a:schemeClr val="accent1">
                <a:alpha val="84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9pPr>
          </a:lstStyle>
          <a:p>
            <a:pPr algn="ctr"/>
            <a:endParaRPr lang="zh-CN" altLang="en-US"/>
          </a:p>
        </p:txBody>
      </p:sp>
      <p:sp>
        <p:nvSpPr>
          <p:cNvPr id="17" name="等腰三角形 27"/>
          <p:cNvSpPr/>
          <p:nvPr>
            <p:custDataLst>
              <p:tags r:id="rId6"/>
            </p:custDataLst>
          </p:nvPr>
        </p:nvSpPr>
        <p:spPr>
          <a:xfrm>
            <a:off x="7661141" y="2938532"/>
            <a:ext cx="173705" cy="149746"/>
          </a:xfrm>
          <a:prstGeom prst="triangle">
            <a:avLst/>
          </a:prstGeom>
          <a:pattFill prst="dkHorz">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8" name="等腰三角形 28"/>
          <p:cNvSpPr/>
          <p:nvPr>
            <p:custDataLst>
              <p:tags r:id="rId7"/>
            </p:custDataLst>
          </p:nvPr>
        </p:nvSpPr>
        <p:spPr>
          <a:xfrm flipV="1">
            <a:off x="7481383" y="2938532"/>
            <a:ext cx="173705" cy="149746"/>
          </a:xfrm>
          <a:prstGeom prst="triangle">
            <a:avLst/>
          </a:prstGeom>
          <a:pattFill prst="wdDnDiag">
            <a:fgClr>
              <a:schemeClr val="accent6"/>
            </a:fgClr>
            <a:bgClr>
              <a:schemeClr val="bg1"/>
            </a:bgClr>
          </a:patt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9" name="等腰三角形 29"/>
          <p:cNvSpPr/>
          <p:nvPr>
            <p:custDataLst>
              <p:tags r:id="rId8"/>
            </p:custDataLst>
          </p:nvPr>
        </p:nvSpPr>
        <p:spPr>
          <a:xfrm>
            <a:off x="7301626" y="2938532"/>
            <a:ext cx="173705" cy="149746"/>
          </a:xfrm>
          <a:prstGeom prst="triangle">
            <a:avLst/>
          </a:prstGeom>
          <a:pattFill prst="wdUpDiag">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6" name="文本框 25"/>
          <p:cNvSpPr txBox="1"/>
          <p:nvPr>
            <p:custDataLst>
              <p:tags r:id="rId9"/>
            </p:custDataLst>
          </p:nvPr>
        </p:nvSpPr>
        <p:spPr>
          <a:xfrm>
            <a:off x="4255070" y="3113455"/>
            <a:ext cx="3685261" cy="837783"/>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85000"/>
                    <a:lumOff val="15000"/>
                  </a:schemeClr>
                </a:solidFill>
                <a:latin typeface="Arial" pitchFamily="34" charset="0"/>
                <a:ea typeface="微软雅黑"/>
              </a:rPr>
              <a:t>区界路由器：连接两个或多个区，它们除了运行本区的基本路由算法外，还要运行相连区的多个复制路由信息，同时也要运行主干区的路由信息。</a:t>
            </a:r>
            <a:endParaRPr lang="zh-CN" altLang="en-US" sz="1000" spc="150">
              <a:solidFill>
                <a:schemeClr val="tx1">
                  <a:lumMod val="85000"/>
                  <a:lumOff val="15000"/>
                </a:schemeClr>
              </a:solidFill>
              <a:latin typeface="Arial" pitchFamily="34" charset="0"/>
              <a:ea typeface="微软雅黑"/>
            </a:endParaRPr>
          </a:p>
        </p:txBody>
      </p:sp>
      <p:sp>
        <p:nvSpPr>
          <p:cNvPr id="21" name="矩形 20"/>
          <p:cNvSpPr>
            <a:spLocks noChangeAspect="1"/>
          </p:cNvSpPr>
          <p:nvPr>
            <p:custDataLst>
              <p:tags r:id="rId10"/>
            </p:custDataLst>
          </p:nvPr>
        </p:nvSpPr>
        <p:spPr>
          <a:xfrm>
            <a:off x="4142985" y="4269326"/>
            <a:ext cx="3906029" cy="1031161"/>
          </a:xfrm>
          <a:prstGeom prst="rect">
            <a:avLst/>
          </a:prstGeom>
          <a:noFill/>
          <a:ln w="12700">
            <a:solidFill>
              <a:schemeClr val="accent1">
                <a:alpha val="84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9pPr>
          </a:lstStyle>
          <a:p>
            <a:pPr algn="ctr"/>
            <a:endParaRPr lang="zh-CN" altLang="en-US"/>
          </a:p>
        </p:txBody>
      </p:sp>
      <p:sp>
        <p:nvSpPr>
          <p:cNvPr id="24" name="等腰三角形 27"/>
          <p:cNvSpPr/>
          <p:nvPr>
            <p:custDataLst>
              <p:tags r:id="rId11"/>
            </p:custDataLst>
          </p:nvPr>
        </p:nvSpPr>
        <p:spPr>
          <a:xfrm>
            <a:off x="7661141" y="4191092"/>
            <a:ext cx="173705" cy="149746"/>
          </a:xfrm>
          <a:prstGeom prst="triangle">
            <a:avLst/>
          </a:prstGeom>
          <a:pattFill prst="dkHorz">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5" name="等腰三角形 28"/>
          <p:cNvSpPr/>
          <p:nvPr>
            <p:custDataLst>
              <p:tags r:id="rId12"/>
            </p:custDataLst>
          </p:nvPr>
        </p:nvSpPr>
        <p:spPr>
          <a:xfrm flipV="1">
            <a:off x="7481383" y="4191092"/>
            <a:ext cx="173705" cy="149746"/>
          </a:xfrm>
          <a:prstGeom prst="triangle">
            <a:avLst/>
          </a:prstGeom>
          <a:pattFill prst="wdDnDiag">
            <a:fgClr>
              <a:schemeClr val="accent6"/>
            </a:fgClr>
            <a:bgClr>
              <a:schemeClr val="bg1"/>
            </a:bgClr>
          </a:patt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2" name="等腰三角形 29"/>
          <p:cNvSpPr/>
          <p:nvPr>
            <p:custDataLst>
              <p:tags r:id="rId13"/>
            </p:custDataLst>
          </p:nvPr>
        </p:nvSpPr>
        <p:spPr>
          <a:xfrm>
            <a:off x="7301626" y="4191092"/>
            <a:ext cx="173705" cy="149746"/>
          </a:xfrm>
          <a:prstGeom prst="triangle">
            <a:avLst/>
          </a:prstGeom>
          <a:pattFill prst="wdUpDiag">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3" name="文本框 22"/>
          <p:cNvSpPr txBox="1"/>
          <p:nvPr>
            <p:custDataLst>
              <p:tags r:id="rId14"/>
            </p:custDataLst>
          </p:nvPr>
        </p:nvSpPr>
        <p:spPr>
          <a:xfrm>
            <a:off x="4255070" y="4366015"/>
            <a:ext cx="3685261" cy="837783"/>
          </a:xfrm>
          <a:prstGeom prst="rect">
            <a:avLst/>
          </a:prstGeom>
          <a:noFill/>
        </p:spPr>
        <p:txBody>
          <a:bodyPr wrap="square" rtlCol="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85000"/>
                    <a:lumOff val="15000"/>
                  </a:schemeClr>
                </a:solidFill>
                <a:latin typeface="Arial" pitchFamily="34" charset="0"/>
                <a:ea typeface="微软雅黑"/>
              </a:rPr>
              <a:t>主干路由器：由所有的区界路由器和主干区内部路由器组成。在全部主干路由器上运行基本路由算法时，两个区界路由器可能有通过不同区的几条不同路径，这些路径应分别计算并进行比较，找出最短路径。</a:t>
            </a:r>
            <a:endParaRPr lang="zh-CN" altLang="en-US" sz="1000" spc="150">
              <a:solidFill>
                <a:schemeClr val="tx1">
                  <a:lumMod val="85000"/>
                  <a:lumOff val="15000"/>
                </a:schemeClr>
              </a:solidFill>
              <a:latin typeface="Arial" pitchFamily="34" charset="0"/>
              <a:ea typeface="微软雅黑"/>
            </a:endParaRPr>
          </a:p>
        </p:txBody>
      </p:sp>
      <p:sp>
        <p:nvSpPr>
          <p:cNvPr id="34" name="矩形 33"/>
          <p:cNvSpPr>
            <a:spLocks noChangeAspect="1"/>
          </p:cNvSpPr>
          <p:nvPr>
            <p:custDataLst>
              <p:tags r:id="rId15"/>
            </p:custDataLst>
          </p:nvPr>
        </p:nvSpPr>
        <p:spPr>
          <a:xfrm>
            <a:off x="4142985" y="5521886"/>
            <a:ext cx="3906029" cy="1031161"/>
          </a:xfrm>
          <a:prstGeom prst="rect">
            <a:avLst/>
          </a:prstGeom>
          <a:noFill/>
          <a:ln w="12700">
            <a:solidFill>
              <a:schemeClr val="accent1">
                <a:alpha val="84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lt1"/>
                </a:solidFill>
                <a:latin typeface="+mn-lt"/>
                <a:ea typeface="+mn-ea"/>
                <a:cs typeface="+mn-cs"/>
              </a:defRPr>
            </a:lvl9pPr>
          </a:lstStyle>
          <a:p>
            <a:pPr algn="ctr"/>
            <a:endParaRPr lang="zh-CN" altLang="en-US"/>
          </a:p>
        </p:txBody>
      </p:sp>
      <p:sp>
        <p:nvSpPr>
          <p:cNvPr id="37" name="等腰三角形 27"/>
          <p:cNvSpPr/>
          <p:nvPr>
            <p:custDataLst>
              <p:tags r:id="rId16"/>
            </p:custDataLst>
          </p:nvPr>
        </p:nvSpPr>
        <p:spPr>
          <a:xfrm>
            <a:off x="7661141" y="5443652"/>
            <a:ext cx="173705" cy="149746"/>
          </a:xfrm>
          <a:prstGeom prst="triangle">
            <a:avLst/>
          </a:prstGeom>
          <a:pattFill prst="dkHorz">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8" name="等腰三角形 28"/>
          <p:cNvSpPr/>
          <p:nvPr>
            <p:custDataLst>
              <p:tags r:id="rId17"/>
            </p:custDataLst>
          </p:nvPr>
        </p:nvSpPr>
        <p:spPr>
          <a:xfrm flipV="1">
            <a:off x="7481383" y="5443652"/>
            <a:ext cx="173705" cy="149746"/>
          </a:xfrm>
          <a:prstGeom prst="triangle">
            <a:avLst/>
          </a:prstGeom>
          <a:pattFill prst="wdDnDiag">
            <a:fgClr>
              <a:schemeClr val="accent6"/>
            </a:fgClr>
            <a:bgClr>
              <a:schemeClr val="bg1"/>
            </a:bgClr>
          </a:patt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9" name="等腰三角形 29"/>
          <p:cNvSpPr/>
          <p:nvPr>
            <p:custDataLst>
              <p:tags r:id="rId18"/>
            </p:custDataLst>
          </p:nvPr>
        </p:nvSpPr>
        <p:spPr>
          <a:xfrm>
            <a:off x="7301626" y="5443652"/>
            <a:ext cx="173705" cy="149746"/>
          </a:xfrm>
          <a:prstGeom prst="triangle">
            <a:avLst/>
          </a:prstGeom>
          <a:pattFill prst="wdUpDiag">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6" name="文本框 35"/>
          <p:cNvSpPr txBox="1"/>
          <p:nvPr>
            <p:custDataLst>
              <p:tags r:id="rId19"/>
            </p:custDataLst>
          </p:nvPr>
        </p:nvSpPr>
        <p:spPr>
          <a:xfrm>
            <a:off x="4255070" y="5618575"/>
            <a:ext cx="3685261" cy="837783"/>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85000"/>
                    <a:lumOff val="15000"/>
                  </a:schemeClr>
                </a:solidFill>
                <a:latin typeface="Arial" pitchFamily="34" charset="0"/>
                <a:ea typeface="微软雅黑"/>
              </a:rPr>
              <a:t>自治系统的边界路由器：与其他自治系统的边界路由器交换外部信息。自治系统的边界路由器可以是内部路由器、区界路由器也可以是主干路由器。</a:t>
            </a:r>
            <a:endParaRPr lang="zh-CN" altLang="en-US" sz="1000" spc="150">
              <a:solidFill>
                <a:schemeClr val="tx1">
                  <a:lumMod val="85000"/>
                  <a:lumOff val="15000"/>
                </a:schemeClr>
              </a:solidFill>
              <a:latin typeface="Arial" pitchFamily="34" charset="0"/>
              <a:ea typeface="微软雅黑"/>
            </a:endParaRPr>
          </a:p>
        </p:txBody>
      </p:sp>
      <p:sp>
        <p:nvSpPr>
          <p:cNvPr id="46" name="等腰三角形 45"/>
          <p:cNvSpPr/>
          <p:nvPr>
            <p:custDataLst>
              <p:tags r:id="rId20"/>
            </p:custDataLst>
          </p:nvPr>
        </p:nvSpPr>
        <p:spPr>
          <a:xfrm>
            <a:off x="7661141" y="1676519"/>
            <a:ext cx="173705" cy="149746"/>
          </a:xfrm>
          <a:prstGeom prst="triangle">
            <a:avLst/>
          </a:prstGeom>
          <a:pattFill prst="dkHorz">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7" name="等腰三角形 46"/>
          <p:cNvSpPr/>
          <p:nvPr>
            <p:custDataLst>
              <p:tags r:id="rId21"/>
            </p:custDataLst>
          </p:nvPr>
        </p:nvSpPr>
        <p:spPr>
          <a:xfrm flipV="1">
            <a:off x="7481383" y="1676519"/>
            <a:ext cx="173705" cy="149746"/>
          </a:xfrm>
          <a:prstGeom prst="triangle">
            <a:avLst/>
          </a:prstGeom>
          <a:pattFill prst="wdDnDiag">
            <a:fgClr>
              <a:schemeClr val="accent6"/>
            </a:fgClr>
            <a:bgClr>
              <a:schemeClr val="bg1"/>
            </a:bgClr>
          </a:patt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8" name="等腰三角形 47"/>
          <p:cNvSpPr/>
          <p:nvPr>
            <p:custDataLst>
              <p:tags r:id="rId22"/>
            </p:custDataLst>
          </p:nvPr>
        </p:nvSpPr>
        <p:spPr>
          <a:xfrm>
            <a:off x="7301626" y="1676519"/>
            <a:ext cx="173705" cy="149746"/>
          </a:xfrm>
          <a:prstGeom prst="triangle">
            <a:avLst/>
          </a:prstGeom>
          <a:pattFill prst="wdUpDiag">
            <a:fgClr>
              <a:schemeClr val="accent1"/>
            </a:fgClr>
            <a:bgClr>
              <a:schemeClr val="bg1"/>
            </a:bgClr>
          </a:patt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 name="副标题"/>
          <p:cNvSpPr txBox="1"/>
          <p:nvPr>
            <p:custDataLst>
              <p:tags r:id="rId23"/>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2、自治系统的基本概念 </a:t>
            </a:r>
            <a:endParaRPr lang="zh-CN" altLang="en-US" sz="2000">
              <a:solidFill>
                <a:schemeClr val="tx1">
                  <a:lumMod val="85000"/>
                  <a:lumOff val="15000"/>
                </a:schemeClr>
              </a:solidFill>
            </a:endParaRPr>
          </a:p>
        </p:txBody>
      </p:sp>
      <p:sp>
        <p:nvSpPr>
          <p:cNvPr id="6" name="文本框 6"/>
          <p:cNvSpPr txBox="1"/>
          <p:nvPr>
            <p:custDataLst>
              <p:tags r:id="rId24"/>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二、路由协议及自治系统</a:t>
            </a:r>
            <a:endParaRPr lang="zh-CN" altLang="en-US" sz="3600">
              <a:solidFill>
                <a:schemeClr val="accent1"/>
              </a:solidFill>
            </a:endParaRPr>
          </a:p>
        </p:txBody>
      </p:sp>
      <p:cxnSp>
        <p:nvCxnSpPr>
          <p:cNvPr id="2" name="直接连接符 1"/>
          <p:cNvCxnSpPr/>
          <p:nvPr>
            <p:custDataLst>
              <p:tags r:id="rId25"/>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26"/>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6" name="直接连接符 5"/>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2" name="Title 6"/>
          <p:cNvSpPr txBox="1"/>
          <p:nvPr>
            <p:custDataLst>
              <p:tags r:id="rId5"/>
            </p:custDataLst>
          </p:nvPr>
        </p:nvSpPr>
        <p:spPr>
          <a:xfrm>
            <a:off x="536216" y="1371588"/>
            <a:ext cx="11144967" cy="5181625"/>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路由信息协议RIP </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RIP是由Xerox网络系统的路由协议发展而来的。RIP在1982年绑定为TCP/IP协议族的一部分而成为IP路由的事实标准。 RIP实现在自治系统内部执行路由功能。每个路由器向其邻居传送整个路由表。当自治系统变大后，其实用性就大大减弱。</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在小型的同构网络中，RIP是一个非常有效的路由协议。 RIP每30秒钟广播一次路由表更新消息来更新路由信息。一个RIP设备收到更新后，将它当前的信息与接收到的更新信息进行比较。当更新路由信息包含下列条目之一时</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一条包含以前从未到达的目标路由和相应的距离信息（发现新的目的地）</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一条具有更小代价的到达一个已知目的地的新的路由（发现新的路径）</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一条到已知目的地的已知路由具有新的代价。（已有路径上更新最佳距离）</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4" name="直接连接符 3"/>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1" name="Title 6"/>
          <p:cNvSpPr txBox="1"/>
          <p:nvPr>
            <p:custDataLst>
              <p:tags r:id="rId5"/>
            </p:custDataLst>
          </p:nvPr>
        </p:nvSpPr>
        <p:spPr>
          <a:xfrm>
            <a:off x="457155" y="1843071"/>
            <a:ext cx="11303078" cy="4238651"/>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路由信息协议RIP </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IP是基于距离向量路由算法，RIP每一个路由器维护一个到达其他每一个目标网络的距离记录，即距离向量。RIP的“距离”概念是指：路由器直接连接的网络距离为1，到非直接连接的网络距离定义为所经过的路由器数，即我们所说的“跳数”。距离越短，表明到达目标网络的跳数越少，路径越短。RIP允许一条路径最大只能包含16个路由器跳数，如果一个目标网络需要经过16跳才能到达，那么RIP认为该路由器不可达。RIP是一种分布式路由选择协议，其特点如下：</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仅和相邻路由器交换路由信息【和谁交换】</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49300" lvl="1" indent="-304800" algn="l" fontAlgn="ctr">
              <a:lnSpc>
                <a:spcPct val="130000"/>
              </a:lnSpc>
              <a:spcBef>
                <a:spcPct val="0"/>
              </a:spcBef>
              <a:spcAft>
                <a:spcPct val="0"/>
              </a:spcAft>
              <a:buSzTx/>
              <a:buFont typeface="Calibri Light" panose="020f0302020204030204" charset="0"/>
              <a:buAutoNum type="arabicPeriod"/>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交换当前路由器所有的路由信息，即自己的路由表[交换什么]</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custDataLst>
              <p:tags r:id="rId3"/>
            </p:custDataLst>
          </p:nvPr>
        </p:nvSpPr>
        <p:spPr>
          <a:xfrm>
            <a:off x="1785635" y="1782287"/>
            <a:ext cx="9949591" cy="1380165"/>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zh-CN" altLang="en-US" sz="1700" spc="150">
                <a:solidFill>
                  <a:schemeClr val="tx1">
                    <a:lumMod val="75000"/>
                    <a:lumOff val="25000"/>
                  </a:schemeClr>
                </a:solidFill>
                <a:latin typeface="Arial" pitchFamily="34" charset="0"/>
                <a:ea typeface="微软雅黑"/>
              </a:rPr>
              <a:t>按照固定时间进行路由信息交换。[什么时间交换]</a:t>
            </a:r>
            <a:endParaRPr lang="zh-CN" altLang="en-US" sz="1700" spc="150">
              <a:solidFill>
                <a:schemeClr val="tx1">
                  <a:lumMod val="75000"/>
                  <a:lumOff val="25000"/>
                </a:schemeClr>
              </a:solidFill>
              <a:latin typeface="Arial" pitchFamily="34" charset="0"/>
              <a:ea typeface="微软雅黑"/>
            </a:endParaRPr>
          </a:p>
        </p:txBody>
      </p:sp>
      <p:sp>
        <p:nvSpPr>
          <p:cNvPr id="8" name="矩形 7"/>
          <p:cNvSpPr/>
          <p:nvPr>
            <p:custDataLst>
              <p:tags r:id="rId4"/>
            </p:custDataLst>
          </p:nvPr>
        </p:nvSpPr>
        <p:spPr>
          <a:xfrm>
            <a:off x="1785635" y="3425245"/>
            <a:ext cx="9949591" cy="1380165"/>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en-US" altLang="zh-CN" sz="1700" spc="150">
                <a:solidFill>
                  <a:schemeClr val="tx1">
                    <a:lumMod val="75000"/>
                    <a:lumOff val="25000"/>
                  </a:schemeClr>
                </a:solidFill>
                <a:latin typeface="Arial" pitchFamily="34" charset="0"/>
                <a:ea typeface="微软雅黑"/>
              </a:rPr>
              <a:t>RIP使用定时器来解决链路失效和相邻路由失效问题。若180秒内当前路由器没有收到相邻路由器的任何信息，RIP认为该相邻路由器或链路失效。当前路由器作出判定后，该路由器就向它的其他相邻路由器发送关于这个失效的消息。随后对路由表中包含经过失效路由或链路的路由信息进行更改。</a:t>
            </a:r>
            <a:endParaRPr lang="en-US" altLang="zh-CN" sz="1700" spc="150">
              <a:solidFill>
                <a:schemeClr val="tx1">
                  <a:lumMod val="75000"/>
                  <a:lumOff val="25000"/>
                </a:schemeClr>
              </a:solidFill>
              <a:latin typeface="Arial" pitchFamily="34" charset="0"/>
              <a:ea typeface="微软雅黑"/>
            </a:endParaRPr>
          </a:p>
        </p:txBody>
      </p:sp>
      <p:sp>
        <p:nvSpPr>
          <p:cNvPr id="9" name="矩形 8"/>
          <p:cNvSpPr/>
          <p:nvPr>
            <p:custDataLst>
              <p:tags r:id="rId5"/>
            </p:custDataLst>
          </p:nvPr>
        </p:nvSpPr>
        <p:spPr>
          <a:xfrm>
            <a:off x="1785635" y="5068203"/>
            <a:ext cx="9949591" cy="1380165"/>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en-US" altLang="zh-CN" sz="1700" spc="150">
                <a:solidFill>
                  <a:schemeClr val="tx1">
                    <a:lumMod val="75000"/>
                    <a:lumOff val="25000"/>
                  </a:schemeClr>
                </a:solidFill>
                <a:latin typeface="Arial" pitchFamily="34" charset="0"/>
                <a:ea typeface="微软雅黑"/>
              </a:rPr>
              <a:t>RIP采用的是一种迭代学习的路由表建立算法，路由表主要包括：目标网络地址、到达该目标网络的最短距离、应该经过的下一跳IP地址。 RIP所采用的距离向量路由算法具有收敛速度慢、计数无限、路由循环等问题,RIP采用了一些策略：水平分割、带毒性逆转水平分割、抑制方法。</a:t>
            </a:r>
            <a:endParaRPr lang="en-US" altLang="zh-CN" sz="1700" spc="150">
              <a:solidFill>
                <a:schemeClr val="tx1">
                  <a:lumMod val="75000"/>
                  <a:lumOff val="25000"/>
                </a:schemeClr>
              </a:solidFill>
              <a:latin typeface="Arial" pitchFamily="34" charset="0"/>
              <a:ea typeface="微软雅黑"/>
            </a:endParaRPr>
          </a:p>
        </p:txBody>
      </p:sp>
      <p:sp>
        <p:nvSpPr>
          <p:cNvPr id="10" name="文本框 9"/>
          <p:cNvSpPr txBox="1"/>
          <p:nvPr>
            <p:custDataLst>
              <p:tags r:id="rId6"/>
            </p:custDataLst>
          </p:nvPr>
        </p:nvSpPr>
        <p:spPr>
          <a:xfrm>
            <a:off x="457357" y="1784733"/>
            <a:ext cx="1267841" cy="1380165"/>
          </a:xfrm>
          <a:prstGeom prst="rect">
            <a:avLst/>
          </a:prstGeom>
          <a:noFill/>
          <a:effectLst>
            <a:outerShdw blurRad="50800" dist="38100" dir="2700000" algn="tl" rotWithShape="0">
              <a:schemeClr val="tx1">
                <a:lumMod val="95000"/>
                <a:lumOff val="5000"/>
                <a:alpha val="20000"/>
              </a:schemeClr>
            </a:outerShdw>
          </a:effectLst>
        </p:spPr>
        <p:txBody>
          <a:bodyPr wrap="square" rtlCol="0" anchor="ctr">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01</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11" name="文本框 10"/>
          <p:cNvSpPr txBox="1"/>
          <p:nvPr>
            <p:custDataLst>
              <p:tags r:id="rId7"/>
            </p:custDataLst>
          </p:nvPr>
        </p:nvSpPr>
        <p:spPr>
          <a:xfrm>
            <a:off x="457357" y="5068203"/>
            <a:ext cx="1267841" cy="1380165"/>
          </a:xfrm>
          <a:prstGeom prst="rect">
            <a:avLst/>
          </a:prstGeom>
          <a:noFill/>
          <a:effectLst>
            <a:outerShdw blurRad="50800" dist="38100" dir="2700000" algn="tl" rotWithShape="0">
              <a:schemeClr val="tx1">
                <a:lumMod val="95000"/>
                <a:lumOff val="5000"/>
                <a:alpha val="20000"/>
              </a:schemeClr>
            </a:outerShdw>
          </a:effectLst>
        </p:spPr>
        <p:txBody>
          <a:bodyPr wrap="square" rtlCol="0" anchor="ctr">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03</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12" name="文本框 11"/>
          <p:cNvSpPr txBox="1"/>
          <p:nvPr>
            <p:custDataLst>
              <p:tags r:id="rId8"/>
            </p:custDataLst>
          </p:nvPr>
        </p:nvSpPr>
        <p:spPr>
          <a:xfrm>
            <a:off x="457357" y="3425245"/>
            <a:ext cx="1267841" cy="1380165"/>
          </a:xfrm>
          <a:prstGeom prst="rect">
            <a:avLst/>
          </a:prstGeom>
          <a:noFill/>
          <a:effectLst>
            <a:outerShdw blurRad="50800" dist="38100" dir="2700000" algn="tl" rotWithShape="0">
              <a:schemeClr val="tx1">
                <a:lumMod val="95000"/>
                <a:lumOff val="5000"/>
                <a:alpha val="20000"/>
              </a:schemeClr>
            </a:outerShdw>
          </a:effectLst>
        </p:spPr>
        <p:txBody>
          <a:bodyPr wrap="square" rtlCol="0" anchor="ctr">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02</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5" name="副标题"/>
          <p:cNvSpPr txBox="1"/>
          <p:nvPr>
            <p:custDataLst>
              <p:tags r:id="rId9"/>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1、路由信息协议RIP </a:t>
            </a:r>
            <a:endParaRPr lang="zh-CN" altLang="en-US" sz="2000">
              <a:solidFill>
                <a:schemeClr val="tx1">
                  <a:lumMod val="85000"/>
                  <a:lumOff val="15000"/>
                </a:schemeClr>
              </a:solidFill>
            </a:endParaRPr>
          </a:p>
        </p:txBody>
      </p:sp>
      <p:sp>
        <p:nvSpPr>
          <p:cNvPr id="6" name="文本框 6"/>
          <p:cNvSpPr txBox="1"/>
          <p:nvPr>
            <p:custDataLst>
              <p:tags r:id="rId10"/>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2" name="直接连接符 1"/>
          <p:cNvCxnSpPr/>
          <p:nvPr>
            <p:custDataLst>
              <p:tags r:id="rId11"/>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2"/>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8" name="文本框 147"/>
          <p:cNvSpPr txBox="1"/>
          <p:nvPr>
            <p:custDataLst>
              <p:tags r:id="rId3"/>
            </p:custDataLst>
          </p:nvPr>
        </p:nvSpPr>
        <p:spPr>
          <a:xfrm>
            <a:off x="2295636" y="1590455"/>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000" spc="150">
                <a:solidFill>
                  <a:schemeClr val="tx1">
                    <a:lumMod val="75000"/>
                    <a:lumOff val="25000"/>
                  </a:schemeClr>
                </a:solidFill>
                <a:uFillTx/>
                <a:latin typeface="Arial" pitchFamily="34" charset="0"/>
                <a:ea typeface="微软雅黑"/>
              </a:rPr>
              <a:t>路由信息协议RIP </a:t>
            </a:r>
            <a:endParaRPr lang="en-US" altLang="zh-CN" sz="1000" spc="150">
              <a:solidFill>
                <a:schemeClr val="tx1">
                  <a:lumMod val="75000"/>
                  <a:lumOff val="25000"/>
                </a:schemeClr>
              </a:solidFill>
              <a:uFillTx/>
              <a:latin typeface="Arial" pitchFamily="34" charset="0"/>
              <a:ea typeface="微软雅黑"/>
            </a:endParaRPr>
          </a:p>
        </p:txBody>
      </p:sp>
      <p:sp>
        <p:nvSpPr>
          <p:cNvPr id="5" name="圆角矩形 4"/>
          <p:cNvSpPr/>
          <p:nvPr>
            <p:custDataLst>
              <p:tags r:id="rId4"/>
            </p:custDataLst>
          </p:nvPr>
        </p:nvSpPr>
        <p:spPr>
          <a:xfrm>
            <a:off x="2116674" y="1392654"/>
            <a:ext cx="7984052" cy="5152789"/>
          </a:xfrm>
          <a:prstGeom prst="roundRect">
            <a:avLst>
              <a:gd name="adj" fmla="val 3466"/>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 name="圆角矩形 6"/>
          <p:cNvSpPr/>
          <p:nvPr>
            <p:custDataLst>
              <p:tags r:id="rId5"/>
            </p:custDataLst>
          </p:nvPr>
        </p:nvSpPr>
        <p:spPr>
          <a:xfrm>
            <a:off x="2383178" y="1371600"/>
            <a:ext cx="335762" cy="47117"/>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cxnSp>
        <p:nvCxnSpPr>
          <p:cNvPr id="6" name="直接连接符 5"/>
          <p:cNvCxnSpPr/>
          <p:nvPr>
            <p:custDataLst>
              <p:tags r:id="rId6"/>
            </p:custDataLst>
          </p:nvPr>
        </p:nvCxnSpPr>
        <p:spPr>
          <a:xfrm>
            <a:off x="2116674" y="4828955"/>
            <a:ext cx="7984052"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custDataLst>
              <p:tags r:id="rId7"/>
            </p:custDataLst>
          </p:nvPr>
        </p:nvCxnSpPr>
        <p:spPr>
          <a:xfrm>
            <a:off x="2116674" y="3112467"/>
            <a:ext cx="7984052"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直接连接符 27"/>
          <p:cNvCxnSpPr>
            <a:stCxn id="5" idx="0"/>
          </p:cNvCxnSpPr>
          <p:nvPr>
            <p:custDataLst>
              <p:tags r:id="rId8"/>
            </p:custDataLst>
          </p:nvPr>
        </p:nvCxnSpPr>
        <p:spPr>
          <a:xfrm flipH="1">
            <a:off x="6108700" y="1392654"/>
            <a:ext cx="0" cy="516110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文本框 29"/>
          <p:cNvSpPr txBox="1"/>
          <p:nvPr>
            <p:custDataLst>
              <p:tags r:id="rId9"/>
            </p:custDataLst>
          </p:nvPr>
        </p:nvSpPr>
        <p:spPr>
          <a:xfrm>
            <a:off x="2295636" y="3302511"/>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75000"/>
                    <a:lumOff val="25000"/>
                  </a:schemeClr>
                </a:solidFill>
                <a:uFillTx/>
                <a:latin typeface="Arial" pitchFamily="34" charset="0"/>
                <a:ea typeface="微软雅黑"/>
              </a:rPr>
              <a:t>收到相邻路由器（其地址为 X）的一个 RIP 报文：</a:t>
            </a:r>
            <a:endParaRPr lang="zh-CN" altLang="en-US" sz="1000" spc="150">
              <a:solidFill>
                <a:schemeClr val="tx1">
                  <a:lumMod val="75000"/>
                  <a:lumOff val="25000"/>
                </a:schemeClr>
              </a:solidFill>
              <a:uFillTx/>
              <a:latin typeface="Arial" pitchFamily="34" charset="0"/>
              <a:ea typeface="微软雅黑"/>
            </a:endParaRPr>
          </a:p>
        </p:txBody>
      </p:sp>
      <p:sp>
        <p:nvSpPr>
          <p:cNvPr id="31" name="文本框 30"/>
          <p:cNvSpPr txBox="1"/>
          <p:nvPr>
            <p:custDataLst>
              <p:tags r:id="rId10"/>
            </p:custDataLst>
          </p:nvPr>
        </p:nvSpPr>
        <p:spPr>
          <a:xfrm>
            <a:off x="2295636" y="5014566"/>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75000"/>
                    <a:lumOff val="25000"/>
                  </a:schemeClr>
                </a:solidFill>
                <a:uFillTx/>
                <a:latin typeface="Arial" pitchFamily="34" charset="0"/>
                <a:ea typeface="微软雅黑"/>
              </a:rPr>
              <a:t>解释：假如相邻路由器X=216.152.2.0交换RIP报文中包含“192.16.0.0，3，202.153.16.0”，即我经过路由器端口202.153.16.0，到达目标网络192.16.0.0的距离是3.收到信息的路由器就把RIP报文改为： “192.16.0.0，4，216.152.2.0”，然后执行下一步。</a:t>
            </a:r>
            <a:endParaRPr lang="zh-CN" altLang="en-US" sz="1000" spc="150">
              <a:solidFill>
                <a:schemeClr val="tx1">
                  <a:lumMod val="75000"/>
                  <a:lumOff val="25000"/>
                </a:schemeClr>
              </a:solidFill>
              <a:uFillTx/>
              <a:latin typeface="Arial" pitchFamily="34" charset="0"/>
              <a:ea typeface="微软雅黑"/>
            </a:endParaRPr>
          </a:p>
        </p:txBody>
      </p:sp>
      <p:sp>
        <p:nvSpPr>
          <p:cNvPr id="32" name="文本框 31"/>
          <p:cNvSpPr txBox="1"/>
          <p:nvPr>
            <p:custDataLst>
              <p:tags r:id="rId11"/>
            </p:custDataLst>
          </p:nvPr>
        </p:nvSpPr>
        <p:spPr>
          <a:xfrm>
            <a:off x="6259959" y="1590455"/>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000" spc="150">
                <a:solidFill>
                  <a:schemeClr val="tx1">
                    <a:lumMod val="75000"/>
                    <a:lumOff val="25000"/>
                  </a:schemeClr>
                </a:solidFill>
                <a:uFillTx/>
                <a:latin typeface="Arial" pitchFamily="34" charset="0"/>
                <a:ea typeface="微软雅黑"/>
              </a:rPr>
              <a:t>RIP的路由信息更新原理：</a:t>
            </a:r>
            <a:endParaRPr lang="en-US" altLang="zh-CN" sz="1000" spc="150">
              <a:solidFill>
                <a:schemeClr val="tx1">
                  <a:lumMod val="75000"/>
                  <a:lumOff val="25000"/>
                </a:schemeClr>
              </a:solidFill>
              <a:uFillTx/>
              <a:latin typeface="Arial" pitchFamily="34" charset="0"/>
              <a:ea typeface="微软雅黑"/>
            </a:endParaRPr>
          </a:p>
        </p:txBody>
      </p:sp>
      <p:sp>
        <p:nvSpPr>
          <p:cNvPr id="33" name="文本框 32"/>
          <p:cNvSpPr txBox="1"/>
          <p:nvPr>
            <p:custDataLst>
              <p:tags r:id="rId12"/>
            </p:custDataLst>
          </p:nvPr>
        </p:nvSpPr>
        <p:spPr>
          <a:xfrm>
            <a:off x="6259959" y="3302511"/>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000" spc="150">
                <a:solidFill>
                  <a:schemeClr val="tx1">
                    <a:lumMod val="75000"/>
                    <a:lumOff val="25000"/>
                  </a:schemeClr>
                </a:solidFill>
                <a:uFillTx/>
                <a:latin typeface="Arial" pitchFamily="34" charset="0"/>
                <a:ea typeface="微软雅黑"/>
              </a:rPr>
              <a:t>先修改此 RIP 报文中的所有项目：把“下一跳”字段中的地址都改为 X，并把所有的“距离”字段的值加 1。</a:t>
            </a:r>
            <a:endParaRPr lang="zh-CN" altLang="en-US" sz="1000" spc="150">
              <a:solidFill>
                <a:schemeClr val="tx1">
                  <a:lumMod val="75000"/>
                  <a:lumOff val="25000"/>
                </a:schemeClr>
              </a:solidFill>
              <a:uFillTx/>
              <a:latin typeface="Arial" pitchFamily="34" charset="0"/>
              <a:ea typeface="微软雅黑"/>
            </a:endParaRPr>
          </a:p>
        </p:txBody>
      </p:sp>
      <p:sp>
        <p:nvSpPr>
          <p:cNvPr id="34" name="文本框 33"/>
          <p:cNvSpPr txBox="1"/>
          <p:nvPr>
            <p:custDataLst>
              <p:tags r:id="rId13"/>
            </p:custDataLst>
          </p:nvPr>
        </p:nvSpPr>
        <p:spPr>
          <a:xfrm>
            <a:off x="6259959" y="5014566"/>
            <a:ext cx="3652385" cy="1361334"/>
          </a:xfrm>
          <a:prstGeom prst="rect">
            <a:avLst/>
          </a:prstGeom>
          <a:noFill/>
        </p:spPr>
        <p:txBody>
          <a:bodyPr wrap="square" rtlCol="0" anchor="t" anchorCtr="0">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000" spc="150">
                <a:solidFill>
                  <a:schemeClr val="tx1">
                    <a:lumMod val="75000"/>
                    <a:lumOff val="25000"/>
                  </a:schemeClr>
                </a:solidFill>
                <a:uFillTx/>
                <a:latin typeface="Arial" pitchFamily="34" charset="0"/>
                <a:ea typeface="微软雅黑"/>
              </a:rPr>
              <a:t>对修改后的 RIP 报文中的每一个项目，重复以下步骤：</a:t>
            </a:r>
            <a:endParaRPr lang="en-US" altLang="zh-CN" sz="1000" spc="150">
              <a:solidFill>
                <a:schemeClr val="tx1">
                  <a:lumMod val="75000"/>
                  <a:lumOff val="25000"/>
                </a:schemeClr>
              </a:solidFill>
              <a:uFillTx/>
              <a:latin typeface="Arial" pitchFamily="34" charset="0"/>
              <a:ea typeface="微软雅黑"/>
            </a:endParaRPr>
          </a:p>
        </p:txBody>
      </p:sp>
      <p:sp>
        <p:nvSpPr>
          <p:cNvPr id="35" name="圆角矩形 34"/>
          <p:cNvSpPr/>
          <p:nvPr>
            <p:custDataLst>
              <p:tags r:id="rId14"/>
            </p:custDataLst>
          </p:nvPr>
        </p:nvSpPr>
        <p:spPr>
          <a:xfrm>
            <a:off x="2383178" y="3089750"/>
            <a:ext cx="335762" cy="4711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6" name="圆角矩形 35"/>
          <p:cNvSpPr/>
          <p:nvPr>
            <p:custDataLst>
              <p:tags r:id="rId15"/>
            </p:custDataLst>
          </p:nvPr>
        </p:nvSpPr>
        <p:spPr>
          <a:xfrm>
            <a:off x="2383178" y="4804022"/>
            <a:ext cx="335762" cy="47117"/>
          </a:xfrm>
          <a:prstGeom prst="roundRect">
            <a:avLst>
              <a:gd name="adj"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7" name="圆角矩形 36"/>
          <p:cNvSpPr/>
          <p:nvPr>
            <p:custDataLst>
              <p:tags r:id="rId16"/>
            </p:custDataLst>
          </p:nvPr>
        </p:nvSpPr>
        <p:spPr>
          <a:xfrm>
            <a:off x="6330879" y="1371600"/>
            <a:ext cx="335762" cy="47117"/>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8" name="圆角矩形 37"/>
          <p:cNvSpPr/>
          <p:nvPr>
            <p:custDataLst>
              <p:tags r:id="rId17"/>
            </p:custDataLst>
          </p:nvPr>
        </p:nvSpPr>
        <p:spPr>
          <a:xfrm>
            <a:off x="6330879" y="3089750"/>
            <a:ext cx="335762" cy="4711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9" name="圆角矩形 38"/>
          <p:cNvSpPr/>
          <p:nvPr>
            <p:custDataLst>
              <p:tags r:id="rId18"/>
            </p:custDataLst>
          </p:nvPr>
        </p:nvSpPr>
        <p:spPr>
          <a:xfrm>
            <a:off x="6330879" y="4804022"/>
            <a:ext cx="335762" cy="47117"/>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9" name="文本框 6"/>
          <p:cNvSpPr txBox="1"/>
          <p:nvPr>
            <p:custDataLst>
              <p:tags r:id="rId19"/>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2" name="直接连接符 1"/>
          <p:cNvCxnSpPr/>
          <p:nvPr>
            <p:custDataLst>
              <p:tags r:id="rId20"/>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2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10" name="直接连接符 9"/>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4" name="Title 6"/>
          <p:cNvSpPr txBox="1"/>
          <p:nvPr>
            <p:custDataLst>
              <p:tags r:id="rId5"/>
            </p:custDataLst>
          </p:nvPr>
        </p:nvSpPr>
        <p:spPr>
          <a:xfrm>
            <a:off x="457155" y="1843071"/>
            <a:ext cx="11303078" cy="4238651"/>
          </a:xfrm>
          <a:prstGeom prst="rect">
            <a:avLst/>
          </a:prstGeom>
          <a:noFill/>
          <a:ln w="3175">
            <a:noFill/>
            <a:prstDash val="dash"/>
          </a:ln>
        </p:spPr>
        <p:txBody>
          <a:bodyPr wrap="square" lIns="63500" tIns="25400" rIns="63500" bIns="25400" anchor="ctr" anchorCtr="0">
            <a:normAutofit lnSpcReduction="20000"/>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路由信息协议RIP </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RIP的路由信息更新原理：</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IF 当前路由表中没有包含目标网络N，THEN 把该项目加到路由表中。</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ELSE  IF 原路由表中到达目标网络N的下一跳地址是X，THEN把收到的RIP信息替换原路由表中的信息。</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ELSE  IF 收到RIP中的距离小于路由表中的距离，THEN进行更新，</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ELSE，什么也不做。</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END IF; END IF; END IF.</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buAutoNum type="ea1JpnChsDbPeriod"/>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若 3 分钟还没有收到相邻路由器的更新路由表，则把此相邻路由器记为不可达路由器，即将距离置为16。(4) 返回。</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6"/>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 name="文本框 6"/>
          <p:cNvSpPr txBox="1"/>
          <p:nvPr>
            <p:custDataLst>
              <p:tags r:id="rId3"/>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2" name="直接连接符 1"/>
          <p:cNvCxnSpPr/>
          <p:nvPr>
            <p:custDataLst>
              <p:tags r:id="rId4"/>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Rectangle 2"/>
          <p:cNvSpPr/>
          <p:nvPr>
            <p:custDataLst>
              <p:tags r:id="rId5"/>
            </p:custDataLst>
          </p:nvPr>
        </p:nvSpPr>
        <p:spPr>
          <a:xfrm>
            <a:off x="6441187" y="6116753"/>
            <a:ext cx="169014" cy="352228"/>
          </a:xfrm>
          <a:prstGeom prst="rect">
            <a:avLst/>
          </a:prstGeom>
          <a:solidFill>
            <a:schemeClr val="lt1">
              <a:lumMod val="95000"/>
            </a:schemeClr>
          </a:solidFill>
          <a:ln w="12700">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4" name="Text Box 4"/>
          <p:cNvSpPr txBox="1"/>
          <p:nvPr>
            <p:custDataLst>
              <p:tags r:id="rId6"/>
            </p:custDataLst>
          </p:nvPr>
        </p:nvSpPr>
        <p:spPr>
          <a:xfrm>
            <a:off x="3033196" y="2501593"/>
            <a:ext cx="6271072" cy="1680444"/>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zh-CN" altLang="en-US" sz="2665" u="none">
                <a:solidFill>
                  <a:schemeClr val="tx1"/>
                </a:solidFill>
                <a:latin typeface="黑体" panose="02010609060101010101" pitchFamily="49" charset="-122"/>
              </a:rPr>
              <a:t>　</a:t>
            </a:r>
            <a:r>
              <a:rPr lang="en-US" altLang="zh-CN" sz="2665" u="none">
                <a:solidFill>
                  <a:schemeClr val="tx1"/>
                </a:solidFill>
                <a:latin typeface="黑体" panose="02010609060101010101" pitchFamily="49" charset="-122"/>
              </a:rPr>
              <a:t>2</a:t>
            </a:r>
            <a:r>
              <a:rPr lang="zh-CN" altLang="en-US" sz="2665" u="none">
                <a:solidFill>
                  <a:schemeClr val="tx1"/>
                </a:solidFill>
                <a:latin typeface="黑体" panose="02010609060101010101" pitchFamily="49" charset="-122"/>
              </a:rPr>
              <a:t>、路由信息协议</a:t>
            </a:r>
            <a:r>
              <a:rPr lang="en-US" altLang="zh-CN" sz="2665" u="none">
                <a:solidFill>
                  <a:schemeClr val="tx1"/>
                </a:solidFill>
                <a:latin typeface="黑体" panose="02010609060101010101" pitchFamily="49" charset="-122"/>
              </a:rPr>
              <a:t>RIP-2</a:t>
            </a:r>
            <a:endParaRPr lang="en-US" altLang="zh-CN" sz="2665" u="none">
              <a:solidFill>
                <a:schemeClr val="tx1"/>
              </a:solidFill>
              <a:latin typeface="黑体" panose="02010609060101010101" pitchFamily="49" charset="-122"/>
            </a:endParaRPr>
          </a:p>
          <a:p>
            <a:pPr marL="177800" indent="-6350">
              <a:lnSpc>
                <a:spcPct val="150000"/>
              </a:lnSpc>
            </a:pPr>
            <a:r>
              <a:rPr lang="en-US" altLang="zh-CN" sz="2665" b="0" u="none">
                <a:solidFill>
                  <a:schemeClr val="tx1"/>
                </a:solidFill>
                <a:latin typeface="Arial" pitchFamily="34" charset="0"/>
              </a:rPr>
              <a:t>      RIP</a:t>
            </a:r>
            <a:r>
              <a:rPr lang="zh-CN" altLang="en-US" sz="2665" b="0" u="none">
                <a:solidFill>
                  <a:schemeClr val="tx1"/>
                </a:solidFill>
                <a:latin typeface="Arial" pitchFamily="34" charset="0"/>
              </a:rPr>
              <a:t>在最初设计的时候并没有考虑支持自治系统、子网和认证，也不能解析边界网关路由协议</a:t>
            </a:r>
            <a:r>
              <a:rPr lang="en-US" altLang="zh-CN" sz="2665" b="0" u="none">
                <a:solidFill>
                  <a:schemeClr val="tx1"/>
                </a:solidFill>
                <a:latin typeface="Arial" pitchFamily="34" charset="0"/>
              </a:rPr>
              <a:t>BGP</a:t>
            </a:r>
            <a:r>
              <a:rPr lang="zh-CN" altLang="en-US" sz="2665" b="0" u="none">
                <a:solidFill>
                  <a:schemeClr val="tx1"/>
                </a:solidFill>
                <a:latin typeface="Arial" pitchFamily="34" charset="0"/>
              </a:rPr>
              <a:t>。为了解决上述问题，</a:t>
            </a:r>
            <a:r>
              <a:rPr lang="en-US" altLang="zh-CN" sz="2665" b="0" u="none">
                <a:solidFill>
                  <a:schemeClr val="tx1"/>
                </a:solidFill>
                <a:latin typeface="Arial" pitchFamily="34" charset="0"/>
              </a:rPr>
              <a:t>1998</a:t>
            </a:r>
            <a:r>
              <a:rPr lang="zh-CN" altLang="en-US" sz="2665" b="0" u="none">
                <a:solidFill>
                  <a:schemeClr val="tx1"/>
                </a:solidFill>
                <a:latin typeface="Arial" pitchFamily="34" charset="0"/>
              </a:rPr>
              <a:t>年对原来的</a:t>
            </a:r>
            <a:r>
              <a:rPr lang="en-US" altLang="zh-CN" sz="2665" b="0" u="none">
                <a:solidFill>
                  <a:schemeClr val="tx1"/>
                </a:solidFill>
                <a:latin typeface="Arial" pitchFamily="34" charset="0"/>
              </a:rPr>
              <a:t>RIP</a:t>
            </a:r>
            <a:r>
              <a:rPr lang="zh-CN" altLang="en-US" sz="2665" b="0" u="none">
                <a:solidFill>
                  <a:schemeClr val="tx1"/>
                </a:solidFill>
                <a:latin typeface="Arial" pitchFamily="34" charset="0"/>
              </a:rPr>
              <a:t>进行了扩充，形成了</a:t>
            </a:r>
            <a:r>
              <a:rPr lang="en-US" altLang="zh-CN" sz="2665" b="0" u="none">
                <a:solidFill>
                  <a:schemeClr val="tx1"/>
                </a:solidFill>
                <a:latin typeface="Arial" pitchFamily="34" charset="0"/>
              </a:rPr>
              <a:t>RIP-2</a:t>
            </a:r>
            <a:r>
              <a:rPr lang="zh-CN" altLang="en-US" sz="2665" b="0" u="none">
                <a:solidFill>
                  <a:schemeClr val="tx1"/>
                </a:solidFill>
                <a:latin typeface="Arial" pitchFamily="34" charset="0"/>
              </a:rPr>
              <a:t>。在</a:t>
            </a:r>
            <a:r>
              <a:rPr lang="en-US" altLang="zh-CN" sz="2665" b="0" u="none">
                <a:solidFill>
                  <a:schemeClr val="tx1"/>
                </a:solidFill>
                <a:latin typeface="Arial" pitchFamily="34" charset="0"/>
              </a:rPr>
              <a:t>RIP</a:t>
            </a:r>
            <a:r>
              <a:rPr lang="zh-CN" altLang="en-US" sz="2665" b="0" u="none">
                <a:solidFill>
                  <a:schemeClr val="tx1"/>
                </a:solidFill>
                <a:latin typeface="Arial" pitchFamily="34" charset="0"/>
              </a:rPr>
              <a:t>分组协议格式中，保留了几个未使用字段，在</a:t>
            </a:r>
            <a:r>
              <a:rPr lang="en-US" altLang="zh-CN" sz="2665" b="0" u="none">
                <a:solidFill>
                  <a:schemeClr val="tx1"/>
                </a:solidFill>
                <a:latin typeface="Arial" pitchFamily="34" charset="0"/>
              </a:rPr>
              <a:t>RIP-2</a:t>
            </a:r>
            <a:r>
              <a:rPr lang="zh-CN" altLang="en-US" sz="2665" b="0" u="none">
                <a:solidFill>
                  <a:schemeClr val="tx1"/>
                </a:solidFill>
                <a:latin typeface="Arial" pitchFamily="34" charset="0"/>
              </a:rPr>
              <a:t>中对其进行扩充。如红色部分所示：</a:t>
            </a:r>
            <a:endParaRPr lang="en-US" altLang="zh-CN" sz="2665" b="0" u="none">
              <a:solidFill>
                <a:schemeClr val="tx1"/>
              </a:solidFill>
              <a:latin typeface="Arial" pitchFamily="34" charset="0"/>
            </a:endParaRPr>
          </a:p>
        </p:txBody>
      </p:sp>
      <p:sp>
        <p:nvSpPr>
          <p:cNvPr id="5" name="Rectangle 7"/>
          <p:cNvSpPr/>
          <p:nvPr>
            <p:custDataLst>
              <p:tags r:id="rId7"/>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8"/>
          <p:cNvSpPr/>
          <p:nvPr>
            <p:custDataLst>
              <p:tags r:id="rId8"/>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9"/>
          <p:cNvSpPr/>
          <p:nvPr>
            <p:custDataLst>
              <p:tags r:id="rId9"/>
            </p:custDataLst>
          </p:nvPr>
        </p:nvSpPr>
        <p:spPr>
          <a:xfrm>
            <a:off x="2783831" y="375771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0"/>
          <p:cNvSpPr/>
          <p:nvPr>
            <p:custDataLst>
              <p:tags r:id="rId10"/>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1"/>
          <p:cNvSpPr/>
          <p:nvPr>
            <p:custDataLst>
              <p:tags r:id="rId11"/>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2"/>
          <p:cNvSpPr/>
          <p:nvPr>
            <p:custDataLst>
              <p:tags r:id="rId12"/>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3"/>
          <p:cNvSpPr/>
          <p:nvPr>
            <p:custDataLst>
              <p:tags r:id="rId13"/>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14"/>
          <p:cNvSpPr/>
          <p:nvPr>
            <p:custDataLst>
              <p:tags r:id="rId14"/>
            </p:custDataLst>
          </p:nvPr>
        </p:nvSpPr>
        <p:spPr>
          <a:xfrm>
            <a:off x="2783831" y="3813128"/>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15"/>
          <p:cNvSpPr/>
          <p:nvPr>
            <p:custDataLst>
              <p:tags r:id="rId15"/>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16"/>
          <p:cNvSpPr/>
          <p:nvPr>
            <p:custDataLst>
              <p:tags r:id="rId16"/>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17"/>
          <p:cNvSpPr/>
          <p:nvPr>
            <p:custDataLst>
              <p:tags r:id="rId17"/>
            </p:custDataLst>
          </p:nvPr>
        </p:nvSpPr>
        <p:spPr>
          <a:xfrm>
            <a:off x="2783831" y="376810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18"/>
          <p:cNvSpPr/>
          <p:nvPr>
            <p:custDataLst>
              <p:tags r:id="rId18"/>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19"/>
          <p:cNvSpPr/>
          <p:nvPr>
            <p:custDataLst>
              <p:tags r:id="rId19"/>
            </p:custDataLst>
          </p:nvPr>
        </p:nvSpPr>
        <p:spPr>
          <a:xfrm>
            <a:off x="2783831" y="3806201"/>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0"/>
          <p:cNvSpPr/>
          <p:nvPr>
            <p:custDataLst>
              <p:tags r:id="rId20"/>
            </p:custDataLst>
          </p:nvPr>
        </p:nvSpPr>
        <p:spPr>
          <a:xfrm>
            <a:off x="2783831" y="379581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1"/>
          <p:cNvSpPr/>
          <p:nvPr>
            <p:custDataLst>
              <p:tags r:id="rId21"/>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22"/>
          <p:cNvSpPr/>
          <p:nvPr>
            <p:custDataLst>
              <p:tags r:id="rId22"/>
            </p:custDataLst>
          </p:nvPr>
        </p:nvSpPr>
        <p:spPr>
          <a:xfrm>
            <a:off x="2783831" y="376810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23"/>
          <p:cNvSpPr/>
          <p:nvPr>
            <p:custDataLst>
              <p:tags r:id="rId23"/>
            </p:custDataLst>
          </p:nvPr>
        </p:nvSpPr>
        <p:spPr>
          <a:xfrm>
            <a:off x="2783831" y="3806201"/>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 name="Rectangle 24"/>
          <p:cNvSpPr/>
          <p:nvPr>
            <p:custDataLst>
              <p:tags r:id="rId24"/>
            </p:custDataLst>
          </p:nvPr>
        </p:nvSpPr>
        <p:spPr>
          <a:xfrm>
            <a:off x="2783831" y="378195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3" name="Rectangle 25"/>
          <p:cNvSpPr/>
          <p:nvPr>
            <p:custDataLst>
              <p:tags r:id="rId25"/>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4" name="Rectangle 26"/>
          <p:cNvSpPr/>
          <p:nvPr>
            <p:custDataLst>
              <p:tags r:id="rId26"/>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 name="Rectangle 27"/>
          <p:cNvSpPr/>
          <p:nvPr>
            <p:custDataLst>
              <p:tags r:id="rId27"/>
            </p:custDataLst>
          </p:nvPr>
        </p:nvSpPr>
        <p:spPr>
          <a:xfrm>
            <a:off x="2783831" y="377156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6" name="Rectangle 28"/>
          <p:cNvSpPr/>
          <p:nvPr>
            <p:custDataLst>
              <p:tags r:id="rId28"/>
            </p:custDataLst>
          </p:nvPr>
        </p:nvSpPr>
        <p:spPr>
          <a:xfrm>
            <a:off x="2783831" y="3757713"/>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7" name="Rectangle 29"/>
          <p:cNvSpPr/>
          <p:nvPr>
            <p:custDataLst>
              <p:tags r:id="rId29"/>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8" name="Rectangle 30"/>
          <p:cNvSpPr/>
          <p:nvPr>
            <p:custDataLst>
              <p:tags r:id="rId30"/>
            </p:custDataLst>
          </p:nvPr>
        </p:nvSpPr>
        <p:spPr>
          <a:xfrm>
            <a:off x="2783831" y="1371427"/>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9" name="Rectangle 31"/>
          <p:cNvSpPr/>
          <p:nvPr>
            <p:custDataLst>
              <p:tags r:id="rId31"/>
            </p:custDataLst>
          </p:nvPr>
        </p:nvSpPr>
        <p:spPr>
          <a:xfrm>
            <a:off x="2783831" y="375425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0" name="Rectangle 32"/>
          <p:cNvSpPr/>
          <p:nvPr>
            <p:custDataLst>
              <p:tags r:id="rId32"/>
            </p:custDataLst>
          </p:nvPr>
        </p:nvSpPr>
        <p:spPr>
          <a:xfrm>
            <a:off x="2783831" y="3764640"/>
            <a:ext cx="69268" cy="302355"/>
          </a:xfrm>
          <a:prstGeom prst="rect">
            <a:avLst/>
          </a:prstGeom>
          <a:noFill/>
          <a:ln w="12700">
            <a:noFill/>
          </a:ln>
        </p:spPr>
        <p:txBody>
          <a:bodyPr wrap="none" lIns="0" tIns="0" rIns="0" bIns="0" anchor="ctr" anchorCtr="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aphicFrame>
        <p:nvGraphicFramePr>
          <p:cNvPr id="31" name="Group 33"/>
          <p:cNvGraphicFramePr>
            <a:graphicFrameLocks noGrp="1"/>
          </p:cNvGraphicFramePr>
          <p:nvPr>
            <p:custDataLst>
              <p:tags r:id="rId33"/>
            </p:custDataLst>
          </p:nvPr>
        </p:nvGraphicFramePr>
        <p:xfrm>
          <a:off x="1309370" y="4056380"/>
          <a:ext cx="9897745" cy="1294130"/>
        </p:xfrm>
        <a:graphic>
          <a:graphicData uri="http://schemas.openxmlformats.org/drawingml/2006/table">
            <a:tbl>
              <a:tblPr/>
              <a:tblGrid>
                <a:gridCol w="1099185"/>
                <a:gridCol w="1102360"/>
                <a:gridCol w="1095375"/>
                <a:gridCol w="1102360"/>
                <a:gridCol w="1185545"/>
                <a:gridCol w="1016000"/>
                <a:gridCol w="1218565"/>
                <a:gridCol w="979170"/>
                <a:gridCol w="1099185"/>
              </a:tblGrid>
              <a:tr h="1294130">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命令</a:t>
                      </a:r>
                      <a:endParaRPr kumimoji="0" lang="zh-CN" altLang="en-US"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1</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版本号</a:t>
                      </a:r>
                      <a:endParaRPr kumimoji="0" lang="zh-CN" altLang="en-US"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1</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未使用</a:t>
                      </a:r>
                      <a:endParaRPr kumimoji="0" lang="zh-CN" altLang="en-US"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2</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AFI</a:t>
                      </a:r>
                      <a:endParaRPr kumimoji="0" lang="en-US" altLang="zh-CN"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2</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路由标记</a:t>
                      </a:r>
                      <a:endParaRPr kumimoji="0" lang="zh-CN" altLang="en-US" sz="1865" b="1" i="0" u="none" strike="noStrike" cap="none" normalizeH="0" baseline="0" smtClean="0">
                        <a:ln>
                          <a:noFill/>
                        </a:ln>
                        <a:solidFill>
                          <a:srgbClr val="FF3300"/>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2</a:t>
                      </a: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IP</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地址</a:t>
                      </a:r>
                      <a:endParaRPr kumimoji="0" lang="zh-CN" altLang="en-US"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4</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子网掩码</a:t>
                      </a:r>
                      <a:endParaRPr kumimoji="0" lang="zh-CN" altLang="en-US" sz="1865" b="1" i="0" u="none" strike="noStrike" cap="none" normalizeH="0" baseline="0" smtClean="0">
                        <a:ln>
                          <a:noFill/>
                        </a:ln>
                        <a:solidFill>
                          <a:srgbClr val="FF3300"/>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4</a:t>
                      </a: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下一跳</a:t>
                      </a:r>
                      <a:endParaRPr kumimoji="0" lang="zh-CN" altLang="en-US" sz="1865" b="1" i="0" u="none" strike="noStrike" cap="none" normalizeH="0" baseline="0" smtClean="0">
                        <a:ln>
                          <a:noFill/>
                        </a:ln>
                        <a:solidFill>
                          <a:srgbClr val="FF3300"/>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4</a:t>
                      </a:r>
                      <a:r>
                        <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rgbClr val="FF3300"/>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c>
                  <a:txBody>
                    <a:bodyPr vert="horz" wrap="square"/>
                    <a:lstStyle/>
                    <a:p>
                      <a:pPr marL="342900" marR="0" lvl="0" indent="-215900" algn="ctr" defTabSz="914400" rtl="0" eaLnBrk="1" fontAlgn="base" latinLnBrk="0" hangingPunct="1">
                        <a:lnSpc>
                          <a:spcPct val="100000"/>
                        </a:lnSpc>
                        <a:spcBef>
                          <a:spcPct val="0"/>
                        </a:spcBef>
                        <a:spcAft>
                          <a:spcPct val="0"/>
                        </a:spcAft>
                        <a:buClrTx/>
                        <a:buSzTx/>
                        <a:buFontTx/>
                        <a:buNone/>
                      </a:pP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量度</a:t>
                      </a:r>
                      <a:endParaRPr kumimoji="0" lang="zh-CN" altLang="en-US" sz="1865" b="1" i="0" u="none" strike="noStrike" cap="none" normalizeH="0" baseline="0" smtClean="0">
                        <a:ln>
                          <a:noFill/>
                        </a:ln>
                        <a:solidFill>
                          <a:schemeClr val="hlink"/>
                        </a:solidFill>
                        <a:effectLst/>
                        <a:latin typeface="黑体" panose="02010609060101010101" pitchFamily="49" charset="-122"/>
                        <a:ea typeface="隶书" panose="02010509060101010101" pitchFamily="49" charset="-122"/>
                        <a:cs typeface="Times New Roman" panose="02020603050405020304" pitchFamily="18" charset="0"/>
                      </a:endParaRPr>
                    </a:p>
                    <a:p>
                      <a:pPr marL="342900" marR="0" lvl="0" indent="-215900" algn="ctr" defTabSz="914400" rtl="0" eaLnBrk="0" fontAlgn="base" latinLnBrk="0" hangingPunct="0">
                        <a:lnSpc>
                          <a:spcPct val="100000"/>
                        </a:lnSpc>
                        <a:spcBef>
                          <a:spcPct val="0"/>
                        </a:spcBef>
                        <a:spcAft>
                          <a:spcPct val="0"/>
                        </a:spcAft>
                        <a:buClrTx/>
                        <a:buSzTx/>
                        <a:buFontTx/>
                        <a:buNone/>
                      </a:pPr>
                      <a:r>
                        <a:rPr kumimoji="0" lang="en-US" altLang="zh-CN"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4</a:t>
                      </a:r>
                      <a:r>
                        <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cs typeface="Times New Roman" panose="02020603050405020304" pitchFamily="18" charset="0"/>
                        </a:rPr>
                        <a:t>字节</a:t>
                      </a:r>
                      <a:endParaRPr kumimoji="0" lang="zh-CN" altLang="en-US" sz="1865" b="1" i="0" u="none" strike="noStrike" cap="none" normalizeH="0" baseline="0" smtClean="0">
                        <a:ln>
                          <a:noFill/>
                        </a:ln>
                        <a:solidFill>
                          <a:schemeClr val="hlink"/>
                        </a:solidFill>
                        <a:effectLst/>
                        <a:latin typeface="黑体" panose="02010609060101010101" pitchFamily="49" charset="-122"/>
                        <a:ea typeface="黑体" panose="02010609060101010101" pitchFamily="49" charset="-122"/>
                      </a:endParaRPr>
                    </a:p>
                  </a:txBody>
                  <a:tcPr marL="121920" marR="121920" marT="60960" marB="6096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00"/>
                    </a:solidFill>
                  </a:tcPr>
                </a:tc>
              </a:tr>
            </a:tbl>
          </a:graphicData>
        </a:graphic>
      </p:graphicFrame>
      <p:sp>
        <p:nvSpPr>
          <p:cNvPr id="32" name="Text Box 55"/>
          <p:cNvSpPr txBox="1"/>
          <p:nvPr>
            <p:custDataLst>
              <p:tags r:id="rId34"/>
            </p:custDataLst>
          </p:nvPr>
        </p:nvSpPr>
        <p:spPr>
          <a:xfrm>
            <a:off x="3005489" y="5152253"/>
            <a:ext cx="6271072" cy="671208"/>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en-US" altLang="zh-CN" sz="2665" b="0" u="none">
                <a:solidFill>
                  <a:schemeClr val="dk1">
                    <a:lumMod val="85000"/>
                    <a:lumOff val="15000"/>
                  </a:schemeClr>
                </a:solidFill>
                <a:latin typeface="黑体" panose="02010609060101010101" pitchFamily="49" charset="-122"/>
              </a:rPr>
              <a:t>   RIP-2</a:t>
            </a:r>
            <a:r>
              <a:rPr lang="zh-CN" altLang="en-US" sz="2665" b="0" u="none">
                <a:solidFill>
                  <a:schemeClr val="dk1">
                    <a:lumMod val="85000"/>
                    <a:lumOff val="15000"/>
                  </a:schemeClr>
                </a:solidFill>
                <a:latin typeface="黑体" panose="02010609060101010101" pitchFamily="49" charset="-122"/>
              </a:rPr>
              <a:t>增加的信息包括路由标记认证信息，使得本路由器可以确认获得的信息来自合法的邻居信息。同时增加了子网掩码字段，以支持可变长的子网划分。</a:t>
            </a:r>
            <a:r>
              <a:rPr lang="en-US" altLang="zh-CN" sz="2665" b="0" u="none">
                <a:solidFill>
                  <a:schemeClr val="dk1">
                    <a:lumMod val="85000"/>
                    <a:lumOff val="15000"/>
                  </a:schemeClr>
                </a:solidFill>
                <a:latin typeface="黑体" panose="02010609060101010101" pitchFamily="49" charset="-122"/>
              </a:rPr>
              <a:t>RIP-2</a:t>
            </a:r>
            <a:r>
              <a:rPr lang="zh-CN" altLang="en-US" sz="2665" b="0" u="none">
                <a:solidFill>
                  <a:schemeClr val="dk1">
                    <a:lumMod val="85000"/>
                    <a:lumOff val="15000"/>
                  </a:schemeClr>
                </a:solidFill>
                <a:latin typeface="黑体" panose="02010609060101010101" pitchFamily="49" charset="-122"/>
              </a:rPr>
              <a:t>协议格式字段的含义：</a:t>
            </a:r>
            <a:endParaRPr lang="zh-CN" altLang="en-US" sz="2665" b="0" u="none">
              <a:solidFill>
                <a:schemeClr val="dk1">
                  <a:lumMod val="85000"/>
                  <a:lumOff val="15000"/>
                </a:schemeClr>
              </a:solidFill>
              <a:latin typeface="黑体" panose="02010609060101010101" pitchFamily="49" charset="-122"/>
            </a:endParaRPr>
          </a:p>
        </p:txBody>
      </p:sp>
    </p:spTree>
    <p:custDataLst>
      <p:tags r:id="rId35"/>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p:cNvSpPr/>
          <p:nvPr>
            <p:custDataLst>
              <p:tags r:id="rId3"/>
            </p:custDataLst>
          </p:nvPr>
        </p:nvSpPr>
        <p:spPr>
          <a:xfrm>
            <a:off x="457174" y="1743971"/>
            <a:ext cx="11277654" cy="4742358"/>
          </a:xfrm>
          <a:prstGeom prst="rect">
            <a:avLst/>
          </a:prstGeom>
          <a:noFill/>
          <a:ln w="6350">
            <a:solidFill>
              <a:schemeClr val="accent1">
                <a:alpha val="20000"/>
              </a:schemeClr>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cxnSp>
        <p:nvCxnSpPr>
          <p:cNvPr id="12" name="直接连接符 11"/>
          <p:cNvCxnSpPr/>
          <p:nvPr>
            <p:custDataLst>
              <p:tags r:id="rId4"/>
            </p:custDataLst>
          </p:nvPr>
        </p:nvCxnSpPr>
        <p:spPr>
          <a:xfrm flipH="1">
            <a:off x="6096000" y="2000105"/>
            <a:ext cx="0" cy="4191283"/>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7" name="矩形 6"/>
          <p:cNvSpPr/>
          <p:nvPr>
            <p:custDataLst>
              <p:tags r:id="rId5"/>
            </p:custDataLst>
          </p:nvPr>
        </p:nvSpPr>
        <p:spPr>
          <a:xfrm>
            <a:off x="966236" y="2000105"/>
            <a:ext cx="4832235" cy="1781381"/>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rPr>
              <a:t>实现认证AFI：如果RIP分组的第一个信息的AFI字段是FFFF，那么表示该信息是一个认证分组。目前RIP－2只支持简单的密码认证。</a:t>
            </a:r>
            <a:endPar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8" name="矩形 7"/>
          <p:cNvSpPr/>
          <p:nvPr>
            <p:custDataLst>
              <p:tags r:id="rId6"/>
            </p:custDataLst>
          </p:nvPr>
        </p:nvSpPr>
        <p:spPr>
          <a:xfrm>
            <a:off x="6605004" y="2000228"/>
            <a:ext cx="4832305" cy="1781258"/>
          </a:xfrm>
          <a:prstGeom prst="rect">
            <a:avLst/>
          </a:prstGeom>
          <a:ln>
            <a:noFill/>
          </a:ln>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rPr>
              <a:t>路由标记字段：路由标记字段使得RIP可以区分内部RIP路由和外部RIP路由。它们通常从外部网关协议BGP或另一个内部网关协议如OSPF导入。</a:t>
            </a:r>
            <a:endPar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9" name="矩形 8"/>
          <p:cNvSpPr/>
          <p:nvPr>
            <p:custDataLst>
              <p:tags r:id="rId7"/>
            </p:custDataLst>
          </p:nvPr>
        </p:nvSpPr>
        <p:spPr>
          <a:xfrm>
            <a:off x="966201" y="4397520"/>
            <a:ext cx="4832305" cy="1781258"/>
          </a:xfrm>
          <a:prstGeom prst="rect">
            <a:avLst/>
          </a:prstGeom>
          <a:ln>
            <a:noFill/>
          </a:ln>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en-US" altLang="zh-CN" sz="1300" b="0" i="0" u="none" kern="1200" cap="none" spc="150" normalizeH="0" noProof="0">
                <a:ln>
                  <a:noFill/>
                </a:ln>
                <a:solidFill>
                  <a:schemeClr val="tx1">
                    <a:lumMod val="65000"/>
                    <a:lumOff val="35000"/>
                  </a:schemeClr>
                </a:solidFill>
                <a:effectLst/>
                <a:uLnTx/>
                <a:uFillTx/>
                <a:latin typeface="Arial" pitchFamily="34" charset="0"/>
                <a:ea typeface="微软雅黑"/>
              </a:rPr>
              <a:t>IP地址：指示目标网络的IP地址</a:t>
            </a:r>
            <a:endParaRPr kumimoji="0" lang="en-US" altLang="zh-CN" sz="1300"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cxnSp>
        <p:nvCxnSpPr>
          <p:cNvPr id="13" name="直接连接符 12"/>
          <p:cNvCxnSpPr/>
          <p:nvPr>
            <p:custDataLst>
              <p:tags r:id="rId8"/>
            </p:custDataLst>
          </p:nvPr>
        </p:nvCxnSpPr>
        <p:spPr>
          <a:xfrm>
            <a:off x="564920" y="4089503"/>
            <a:ext cx="10999467" cy="1"/>
          </a:xfrm>
          <a:prstGeom prst="line">
            <a:avLst/>
          </a:prstGeom>
          <a:ln w="6350" cmpd="sng">
            <a:solidFill>
              <a:schemeClr val="accent1">
                <a:lumMod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15" name="矩形 14"/>
          <p:cNvSpPr/>
          <p:nvPr>
            <p:custDataLst>
              <p:tags r:id="rId9"/>
            </p:custDataLst>
          </p:nvPr>
        </p:nvSpPr>
        <p:spPr>
          <a:xfrm>
            <a:off x="6605004" y="4397520"/>
            <a:ext cx="4832305" cy="1781258"/>
          </a:xfrm>
          <a:prstGeom prst="rect">
            <a:avLst/>
          </a:prstGeom>
          <a:ln>
            <a:noFill/>
          </a:ln>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marR="0" lvl="0" indent="-285750" algn="l" defTabSz="914400" rtl="0" eaLnBrk="1" fontAlgn="auto" latinLnBrk="0" hangingPunct="1">
              <a:lnSpc>
                <a:spcPct val="150000"/>
              </a:lnSpc>
              <a:spcBef>
                <a:spcPct val="0"/>
              </a:spcBef>
              <a:spcAft>
                <a:spcPts val="1000"/>
              </a:spcAft>
              <a:buClr>
                <a:srgbClr val="000000">
                  <a:lumMod val="75000"/>
                  <a:lumOff val="25000"/>
                </a:srgbClr>
              </a:buClr>
              <a:buSzPct val="90000"/>
              <a:buFont typeface="Wingdings" panose="05000000000000000000" pitchFamily="2" charset="2"/>
              <a:buChar char="n"/>
            </a:pPr>
            <a:r>
              <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rPr>
              <a:t>子网掩码：RIP-2不象RIP那样仅支持相同的子网路由，它可以支持变长的子网地址。在Internet网络中，网络地址中包含子网标识。路由器在进行路由选择时也要依靠子网地址来确定路由。子网地址字段包含子网掩码，应用子网掩码来生成网络地址。</a:t>
            </a:r>
            <a:endParaRPr kumimoji="0" lang="zh-CN" altLang="en-US" sz="1300" b="0" i="0" u="none" kern="1200" cap="none" spc="150" normalizeH="0" noProof="0">
              <a:ln>
                <a:noFill/>
              </a:ln>
              <a:solidFill>
                <a:schemeClr val="tx1">
                  <a:lumMod val="65000"/>
                  <a:lumOff val="35000"/>
                </a:schemeClr>
              </a:solidFill>
              <a:effectLst/>
              <a:uLnTx/>
              <a:uFillTx/>
              <a:latin typeface="Arial" pitchFamily="34" charset="0"/>
              <a:ea typeface="微软雅黑"/>
            </a:endParaRPr>
          </a:p>
        </p:txBody>
      </p:sp>
      <p:sp>
        <p:nvSpPr>
          <p:cNvPr id="5" name="副标题"/>
          <p:cNvSpPr txBox="1"/>
          <p:nvPr>
            <p:custDataLst>
              <p:tags r:id="rId10"/>
            </p:custDataLst>
          </p:nvPr>
        </p:nvSpPr>
        <p:spPr>
          <a:xfrm>
            <a:off x="457204" y="914407"/>
            <a:ext cx="11277690" cy="457204"/>
          </a:xfrm>
          <a:prstGeom prst="rect">
            <a:avLst/>
          </a:prstGeom>
          <a:noFill/>
          <a:ln w="12700">
            <a:miter lim="400000"/>
          </a:ln>
          <a:extLst>
            <a:ext uri="{909E8E84-426E-40DD-AFC4-6F175D3DCCD1}">
              <a14:hiddenFill xmlns:a14="http://schemas.microsoft.com/office/drawing/2010/main">
                <a:solidFill>
                  <a:schemeClr val="accent3"/>
                </a:solidFill>
              </a14:hiddenFill>
            </a:ext>
          </a:extLst>
        </p:spPr>
        <p:txBody>
          <a:bodyPr lIns="0" tIns="0" rIns="0" bIns="0">
            <a:normAutofit/>
          </a:bodyPr>
          <a:lstStyle>
            <a:defPPr>
              <a:defRPr lang="zh-CN"/>
            </a:defPPr>
            <a:lvl1pPr marL="0" lvl="0" indent="0" algn="l" defTabSz="914400" rtl="0" eaLnBrk="1" fontAlgn="auto" latinLnBrk="0" hangingPunct="1">
              <a:lnSpc>
                <a:spcPct val="120000"/>
              </a:lnSpc>
              <a:spcBef>
                <a:spcPct val="50000"/>
              </a:spcBef>
              <a:spcAft>
                <a:spcPct val="0"/>
              </a:spcAft>
              <a:buNone/>
              <a:defRPr sz="20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20000"/>
              </a:lnSpc>
              <a:spcBef>
                <a:spcPct val="0"/>
              </a:spcBef>
              <a:spcAft>
                <a:spcPct val="0"/>
              </a:spcAft>
              <a:buSzTx/>
            </a:pPr>
            <a:r>
              <a:rPr lang="zh-CN" altLang="en-US" sz="2000">
                <a:solidFill>
                  <a:schemeClr val="tx1">
                    <a:lumMod val="85000"/>
                    <a:lumOff val="15000"/>
                  </a:schemeClr>
                </a:solidFill>
              </a:rPr>
              <a:t>2、路由信息协议RIP-2</a:t>
            </a:r>
            <a:endParaRPr lang="zh-CN" altLang="en-US" sz="2000">
              <a:solidFill>
                <a:schemeClr val="tx1">
                  <a:lumMod val="85000"/>
                  <a:lumOff val="15000"/>
                </a:schemeClr>
              </a:solidFill>
            </a:endParaRPr>
          </a:p>
        </p:txBody>
      </p:sp>
      <p:sp>
        <p:nvSpPr>
          <p:cNvPr id="6" name="文本框 6"/>
          <p:cNvSpPr txBox="1"/>
          <p:nvPr>
            <p:custDataLst>
              <p:tags r:id="rId11"/>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b"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三、路由信息协议RIP</a:t>
            </a:r>
            <a:endParaRPr lang="zh-CN" altLang="en-US" sz="3600">
              <a:solidFill>
                <a:schemeClr val="accent1"/>
              </a:solidFill>
            </a:endParaRPr>
          </a:p>
        </p:txBody>
      </p:sp>
      <p:cxnSp>
        <p:nvCxnSpPr>
          <p:cNvPr id="2" name="直接连接符 1"/>
          <p:cNvCxnSpPr/>
          <p:nvPr>
            <p:custDataLst>
              <p:tags r:id="rId12"/>
            </p:custDataLst>
          </p:nvPr>
        </p:nvCxnSpPr>
        <p:spPr>
          <a:xfrm>
            <a:off x="5600696" y="1524012"/>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itle 6"/>
          <p:cNvSpPr txBox="1"/>
          <p:nvPr>
            <p:custDataLst>
              <p:tags r:id="rId3"/>
            </p:custDataLst>
          </p:nvPr>
        </p:nvSpPr>
        <p:spPr>
          <a:xfrm>
            <a:off x="1524000" y="1406784"/>
            <a:ext cx="9144000" cy="856386"/>
          </a:xfrm>
          <a:prstGeom prst="rect">
            <a:avLst/>
          </a:prstGeom>
          <a:noFill/>
          <a:ln w="3175">
            <a:noFill/>
            <a:prstDash val="dash"/>
          </a:ln>
        </p:spPr>
        <p:txBody>
          <a:bodyPr wrap="square" lIns="63500" tIns="25400" rIns="63500" bIns="25400" anchor="b"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20000"/>
              </a:lnSpc>
              <a:spcBef>
                <a:spcPct val="0"/>
              </a:spcBef>
              <a:spcAft>
                <a:spcPts val="800"/>
              </a:spcAft>
              <a:buSzTx/>
              <a:buNone/>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路由信息协议RIP</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
        <p:nvSpPr>
          <p:cNvPr id="8" name="Title 6"/>
          <p:cNvSpPr txBox="1"/>
          <p:nvPr>
            <p:custDataLst>
              <p:tags r:id="rId4"/>
            </p:custDataLst>
          </p:nvPr>
        </p:nvSpPr>
        <p:spPr>
          <a:xfrm>
            <a:off x="1524000" y="2614880"/>
            <a:ext cx="9144000" cy="3419593"/>
          </a:xfrm>
          <a:prstGeom prst="rect">
            <a:avLst/>
          </a:prstGeom>
          <a:noFill/>
          <a:ln w="3175">
            <a:noFill/>
            <a:prstDash val="dash"/>
          </a:ln>
        </p:spPr>
        <p:txBody>
          <a:bodyPr wrap="square" lIns="63500" tIns="25400" rIns="63500" bIns="25400" anchor="t"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startAt="2"/>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路由信息协议RIP-2</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下一跳字段：该字段表示包含目标地址的分组将被转发的下一站的IP地址。该字段可以避免IP分组被额外的跳转路由。</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量度：RIP-2实现组播功能。而不是象RIP采用广播功能。这样可以减少不监听RIP－2分组的主机负担。</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RIP-2改进了RIP的性能，但是由于有16跳的限制，它不能为大型网络提供路由服务。所以，目前网络采用开发最短路径优先OSPF协议。</a:t>
            </a:r>
            <a:endParaRPr lang="en-US" altLang="zh-CN"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5"/>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custDataLst>
              <p:tags r:id="rId3"/>
            </p:custDataLst>
          </p:nvPr>
        </p:nvSpPr>
        <p:spPr>
          <a:xfrm>
            <a:off x="2811324" y="0"/>
            <a:ext cx="3179302" cy="2935168"/>
          </a:xfrm>
          <a:prstGeom prst="rect">
            <a:avLst/>
          </a:prstGeom>
          <a:noFill/>
        </p:spPr>
        <p:txBody>
          <a:bodyPr wrap="square" rtlCol="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300" spc="150">
                <a:solidFill>
                  <a:schemeClr val="tx1">
                    <a:lumMod val="85000"/>
                    <a:lumOff val="15000"/>
                  </a:schemeClr>
                </a:solidFill>
                <a:uFillTx/>
                <a:latin typeface="Arial" pitchFamily="34" charset="0"/>
                <a:ea typeface="微软雅黑"/>
                <a:sym typeface="Wingdings" panose="05000000000000000000" pitchFamily="2" charset="2"/>
              </a:rPr>
              <a:t>开放最短路径优先路由协议OSPF是一种基于链路状态路由算法的内部网关协议。1989年IETF委员会的一个工作组，对链路状态路由协议进行了扩充和修改，研制成功了OSPF协议。其主要为TCP/IP互连网络环境设计。其目标是使TCP/IP协议快速响应网络拓扑变化，而又减少路由信息量。OSPF在20世纪80年代成为内部网关协议的标准。目前许多的路由器都支持OSPF协议。</a:t>
            </a:r>
            <a:endParaRPr lang="zh-CN" altLang="en-US" sz="1300" spc="150">
              <a:solidFill>
                <a:schemeClr val="tx1">
                  <a:lumMod val="85000"/>
                  <a:lumOff val="15000"/>
                </a:schemeClr>
              </a:solidFill>
              <a:uFillTx/>
              <a:latin typeface="Arial" pitchFamily="34" charset="0"/>
              <a:ea typeface="微软雅黑"/>
              <a:sym typeface="Wingdings" panose="05000000000000000000" pitchFamily="2" charset="2"/>
            </a:endParaRPr>
          </a:p>
        </p:txBody>
      </p:sp>
      <p:sp>
        <p:nvSpPr>
          <p:cNvPr id="20" name="矩形 19"/>
          <p:cNvSpPr/>
          <p:nvPr>
            <p:custDataLst>
              <p:tags r:id="rId4"/>
            </p:custDataLst>
          </p:nvPr>
        </p:nvSpPr>
        <p:spPr>
          <a:xfrm rot="16200000" flipH="1">
            <a:off x="3686310" y="2413515"/>
            <a:ext cx="335945" cy="1516272"/>
          </a:xfrm>
          <a:prstGeom prst="rect">
            <a:avLst/>
          </a:prstGeom>
          <a:gradFill>
            <a:gsLst>
              <a:gs pos="0">
                <a:schemeClr val="bg1">
                  <a:alpha val="0"/>
                </a:schemeClr>
              </a:gs>
              <a:gs pos="100000">
                <a:schemeClr val="accent1"/>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9" name="流程图: 决策 18"/>
          <p:cNvSpPr/>
          <p:nvPr>
            <p:custDataLst>
              <p:tags r:id="rId5"/>
            </p:custDataLst>
          </p:nvPr>
        </p:nvSpPr>
        <p:spPr>
          <a:xfrm rot="5400000">
            <a:off x="2886442" y="2978292"/>
            <a:ext cx="386719" cy="386719"/>
          </a:xfrm>
          <a:prstGeom prst="flowChartDecision">
            <a:avLst/>
          </a:prstGeom>
          <a:solidFill>
            <a:schemeClr val="accent1"/>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1" name="文本框 20"/>
          <p:cNvSpPr txBox="1"/>
          <p:nvPr>
            <p:custDataLst>
              <p:tags r:id="rId6"/>
            </p:custDataLst>
          </p:nvPr>
        </p:nvSpPr>
        <p:spPr>
          <a:xfrm>
            <a:off x="2987295" y="3003331"/>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1</a:t>
            </a:r>
            <a:endParaRPr lang="en-US" altLang="zh-CN" sz="1000" b="1">
              <a:solidFill>
                <a:schemeClr val="lt1"/>
              </a:solidFill>
            </a:endParaRPr>
          </a:p>
        </p:txBody>
      </p:sp>
      <p:sp>
        <p:nvSpPr>
          <p:cNvPr id="11" name="文本框 10"/>
          <p:cNvSpPr txBox="1"/>
          <p:nvPr>
            <p:custDataLst>
              <p:tags r:id="rId7"/>
            </p:custDataLst>
          </p:nvPr>
        </p:nvSpPr>
        <p:spPr>
          <a:xfrm>
            <a:off x="2811324" y="3922832"/>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300" spc="150">
                <a:solidFill>
                  <a:schemeClr val="tx1">
                    <a:lumMod val="85000"/>
                    <a:lumOff val="15000"/>
                  </a:schemeClr>
                </a:solidFill>
                <a:uFillTx/>
                <a:latin typeface="Arial" pitchFamily="34" charset="0"/>
                <a:ea typeface="微软雅黑"/>
                <a:sym typeface="Wingdings" panose="05000000000000000000" pitchFamily="2" charset="2"/>
              </a:rPr>
              <a:t>开放最短路径优先路由协议OSPF的“开放”指的是公开发表，不受任何厂家限制，“最短路径优先”指的是采用链路状态路由算法的SPF。OSPF是专门为大型异构网络设计，支持16比特的路由选择量度，允许网管人员基于流量负载、传输延迟、链路速率以及带宽来设计最小代价的路由选择方案。</a:t>
            </a:r>
            <a:endParaRPr lang="zh-CN" altLang="en-US" sz="1300" spc="150">
              <a:solidFill>
                <a:schemeClr val="tx1">
                  <a:lumMod val="85000"/>
                  <a:lumOff val="15000"/>
                </a:schemeClr>
              </a:solidFill>
              <a:uFillTx/>
              <a:latin typeface="Arial" pitchFamily="34" charset="0"/>
              <a:ea typeface="微软雅黑"/>
              <a:sym typeface="Wingdings" panose="05000000000000000000" pitchFamily="2" charset="2"/>
            </a:endParaRPr>
          </a:p>
        </p:txBody>
      </p:sp>
      <p:sp>
        <p:nvSpPr>
          <p:cNvPr id="15" name="矩形 14"/>
          <p:cNvSpPr/>
          <p:nvPr>
            <p:custDataLst>
              <p:tags r:id="rId8"/>
            </p:custDataLst>
          </p:nvPr>
        </p:nvSpPr>
        <p:spPr>
          <a:xfrm rot="16200000" flipH="1">
            <a:off x="5064170" y="2893436"/>
            <a:ext cx="335945" cy="1516272"/>
          </a:xfrm>
          <a:prstGeom prst="rect">
            <a:avLst/>
          </a:prstGeom>
          <a:gradFill>
            <a:gsLst>
              <a:gs pos="0">
                <a:schemeClr val="bg1">
                  <a:alpha val="0"/>
                </a:schemeClr>
              </a:gs>
              <a:gs pos="100000">
                <a:schemeClr val="accent2"/>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6" name="流程图: 决策 15"/>
          <p:cNvSpPr/>
          <p:nvPr>
            <p:custDataLst>
              <p:tags r:id="rId9"/>
            </p:custDataLst>
          </p:nvPr>
        </p:nvSpPr>
        <p:spPr>
          <a:xfrm rot="5400000">
            <a:off x="4264302" y="3458213"/>
            <a:ext cx="386719" cy="386719"/>
          </a:xfrm>
          <a:prstGeom prst="flowChartDecision">
            <a:avLst/>
          </a:prstGeom>
          <a:solidFill>
            <a:schemeClr val="accent2"/>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7" name="文本框 16"/>
          <p:cNvSpPr txBox="1"/>
          <p:nvPr>
            <p:custDataLst>
              <p:tags r:id="rId10"/>
            </p:custDataLst>
          </p:nvPr>
        </p:nvSpPr>
        <p:spPr>
          <a:xfrm>
            <a:off x="4365155" y="3483252"/>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2</a:t>
            </a:r>
            <a:endParaRPr lang="en-US" altLang="zh-CN" sz="1000" b="1">
              <a:solidFill>
                <a:schemeClr val="lt1"/>
              </a:solidFill>
            </a:endParaRPr>
          </a:p>
        </p:txBody>
      </p:sp>
      <p:sp>
        <p:nvSpPr>
          <p:cNvPr id="5" name="文本框 4"/>
          <p:cNvSpPr txBox="1"/>
          <p:nvPr>
            <p:custDataLst>
              <p:tags r:id="rId11"/>
            </p:custDataLst>
          </p:nvPr>
        </p:nvSpPr>
        <p:spPr>
          <a:xfrm>
            <a:off x="6170770" y="0"/>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300" spc="150">
                <a:solidFill>
                  <a:schemeClr val="tx1">
                    <a:lumMod val="85000"/>
                    <a:lumOff val="15000"/>
                  </a:schemeClr>
                </a:solidFill>
                <a:uFillTx/>
                <a:latin typeface="Arial" pitchFamily="34" charset="0"/>
                <a:ea typeface="微软雅黑"/>
              </a:rPr>
              <a:t>OSPF协议</a:t>
            </a:r>
            <a:endParaRPr lang="zh-CN" altLang="en-US" sz="1300" spc="150">
              <a:solidFill>
                <a:schemeClr val="tx1">
                  <a:lumMod val="85000"/>
                  <a:lumOff val="15000"/>
                </a:schemeClr>
              </a:solidFill>
              <a:uFillTx/>
              <a:latin typeface="Arial" pitchFamily="34" charset="0"/>
              <a:ea typeface="微软雅黑"/>
            </a:endParaRPr>
          </a:p>
        </p:txBody>
      </p:sp>
      <p:sp>
        <p:nvSpPr>
          <p:cNvPr id="18" name="矩形 17"/>
          <p:cNvSpPr/>
          <p:nvPr>
            <p:custDataLst>
              <p:tags r:id="rId12"/>
            </p:custDataLst>
          </p:nvPr>
        </p:nvSpPr>
        <p:spPr>
          <a:xfrm rot="16200000" flipH="1">
            <a:off x="7077056" y="2413515"/>
            <a:ext cx="335945" cy="1516272"/>
          </a:xfrm>
          <a:prstGeom prst="rect">
            <a:avLst/>
          </a:prstGeom>
          <a:gradFill>
            <a:gsLst>
              <a:gs pos="0">
                <a:schemeClr val="bg1">
                  <a:alpha val="0"/>
                </a:schemeClr>
              </a:gs>
              <a:gs pos="100000">
                <a:schemeClr val="accent3"/>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3" name="流程图: 决策 22"/>
          <p:cNvSpPr/>
          <p:nvPr>
            <p:custDataLst>
              <p:tags r:id="rId13"/>
            </p:custDataLst>
          </p:nvPr>
        </p:nvSpPr>
        <p:spPr>
          <a:xfrm rot="5400000">
            <a:off x="6277188" y="2978292"/>
            <a:ext cx="386719" cy="386719"/>
          </a:xfrm>
          <a:prstGeom prst="flowChartDecision">
            <a:avLst/>
          </a:prstGeom>
          <a:solidFill>
            <a:schemeClr val="accent3"/>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4" name="文本框 23"/>
          <p:cNvSpPr txBox="1"/>
          <p:nvPr>
            <p:custDataLst>
              <p:tags r:id="rId14"/>
            </p:custDataLst>
          </p:nvPr>
        </p:nvSpPr>
        <p:spPr>
          <a:xfrm>
            <a:off x="6378040" y="3003331"/>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dk1">
                    <a:lumMod val="85000"/>
                    <a:lumOff val="15000"/>
                  </a:schemeClr>
                </a:solidFill>
              </a:rPr>
              <a:t>3</a:t>
            </a:r>
            <a:endParaRPr lang="en-US" altLang="zh-CN" sz="1000" b="1">
              <a:solidFill>
                <a:schemeClr val="dk1">
                  <a:lumMod val="85000"/>
                  <a:lumOff val="15000"/>
                </a:schemeClr>
              </a:solidFill>
            </a:endParaRPr>
          </a:p>
        </p:txBody>
      </p:sp>
      <p:sp>
        <p:nvSpPr>
          <p:cNvPr id="12" name="文本框 11"/>
          <p:cNvSpPr txBox="1"/>
          <p:nvPr>
            <p:custDataLst>
              <p:tags r:id="rId15"/>
            </p:custDataLst>
          </p:nvPr>
        </p:nvSpPr>
        <p:spPr>
          <a:xfrm>
            <a:off x="6170770" y="3922832"/>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300" spc="150">
                <a:solidFill>
                  <a:schemeClr val="tx1">
                    <a:lumMod val="85000"/>
                    <a:lumOff val="15000"/>
                  </a:schemeClr>
                </a:solidFill>
                <a:uFillTx/>
                <a:latin typeface="Arial" pitchFamily="34" charset="0"/>
                <a:ea typeface="微软雅黑"/>
              </a:rPr>
              <a:t>开放最短路径优先路由协议OSPF</a:t>
            </a:r>
            <a:endParaRPr lang="en-US" altLang="zh-CN" sz="1300" spc="150">
              <a:solidFill>
                <a:schemeClr val="tx1">
                  <a:lumMod val="85000"/>
                  <a:lumOff val="15000"/>
                </a:schemeClr>
              </a:solidFill>
              <a:uFillTx/>
              <a:latin typeface="Arial" pitchFamily="34" charset="0"/>
              <a:ea typeface="微软雅黑"/>
            </a:endParaRPr>
          </a:p>
        </p:txBody>
      </p:sp>
      <p:sp>
        <p:nvSpPr>
          <p:cNvPr id="25" name="矩形 24"/>
          <p:cNvSpPr/>
          <p:nvPr>
            <p:custDataLst>
              <p:tags r:id="rId16"/>
            </p:custDataLst>
          </p:nvPr>
        </p:nvSpPr>
        <p:spPr>
          <a:xfrm rot="16200000" flipH="1">
            <a:off x="8454916" y="2893436"/>
            <a:ext cx="335945" cy="1516272"/>
          </a:xfrm>
          <a:prstGeom prst="rect">
            <a:avLst/>
          </a:prstGeom>
          <a:gradFill>
            <a:gsLst>
              <a:gs pos="0">
                <a:schemeClr val="bg1">
                  <a:alpha val="0"/>
                </a:schemeClr>
              </a:gs>
              <a:gs pos="100000">
                <a:schemeClr val="accent4"/>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6" name="流程图: 决策 25"/>
          <p:cNvSpPr/>
          <p:nvPr>
            <p:custDataLst>
              <p:tags r:id="rId17"/>
            </p:custDataLst>
          </p:nvPr>
        </p:nvSpPr>
        <p:spPr>
          <a:xfrm rot="5400000">
            <a:off x="7655047" y="3458213"/>
            <a:ext cx="386719" cy="386719"/>
          </a:xfrm>
          <a:prstGeom prst="flowChartDecision">
            <a:avLst/>
          </a:prstGeom>
          <a:solidFill>
            <a:schemeClr val="accent4"/>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7" name="文本框 26"/>
          <p:cNvSpPr txBox="1"/>
          <p:nvPr>
            <p:custDataLst>
              <p:tags r:id="rId18"/>
            </p:custDataLst>
          </p:nvPr>
        </p:nvSpPr>
        <p:spPr>
          <a:xfrm>
            <a:off x="7755900" y="3483252"/>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4</a:t>
            </a:r>
            <a:endParaRPr lang="en-US" altLang="zh-CN" sz="1000" b="1">
              <a:solidFill>
                <a:schemeClr val="lt1"/>
              </a:solidFill>
            </a:endParaRPr>
          </a:p>
        </p:txBody>
      </p:sp>
    </p:spTree>
    <p:custDataLst>
      <p:tags r:id="rId19"/>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折角形 4"/>
          <p:cNvSpPr/>
          <p:nvPr>
            <p:custDataLst>
              <p:tags r:id="rId3"/>
            </p:custDataLst>
          </p:nvPr>
        </p:nvSpPr>
        <p:spPr>
          <a:xfrm>
            <a:off x="1283017" y="221704"/>
            <a:ext cx="2901433" cy="3047506"/>
          </a:xfrm>
          <a:prstGeom prst="foldedCorner">
            <a:avLst>
              <a:gd name="adj" fmla="val 12009"/>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 name="文本框 3"/>
          <p:cNvSpPr txBox="1"/>
          <p:nvPr>
            <p:custDataLst>
              <p:tags r:id="rId4"/>
            </p:custDataLst>
          </p:nvPr>
        </p:nvSpPr>
        <p:spPr>
          <a:xfrm>
            <a:off x="1503238" y="336634"/>
            <a:ext cx="2681212" cy="2790210"/>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600" spc="150">
                <a:solidFill>
                  <a:schemeClr val="tx1">
                    <a:lumMod val="85000"/>
                    <a:lumOff val="15000"/>
                  </a:schemeClr>
                </a:solidFill>
                <a:uFillTx/>
                <a:latin typeface="Arial" pitchFamily="34" charset="0"/>
                <a:ea typeface="微软雅黑"/>
              </a:rPr>
              <a:t>在自治系统内部采用洪泛法实现所有路由信息的交换。一个路由器只与其相邻的路由器进行路由信息的交换，最终实现整个自治区域的信息交换。</a:t>
            </a:r>
            <a:endParaRPr lang="zh-CN" altLang="en-US" sz="1600" spc="150">
              <a:solidFill>
                <a:schemeClr val="tx1">
                  <a:lumMod val="85000"/>
                  <a:lumOff val="15000"/>
                </a:schemeClr>
              </a:solidFill>
              <a:uFillTx/>
              <a:latin typeface="Arial" pitchFamily="34" charset="0"/>
              <a:ea typeface="微软雅黑"/>
            </a:endParaRPr>
          </a:p>
        </p:txBody>
      </p:sp>
      <p:sp>
        <p:nvSpPr>
          <p:cNvPr id="6" name="椭圆 5"/>
          <p:cNvSpPr/>
          <p:nvPr>
            <p:custDataLst>
              <p:tags r:id="rId5"/>
            </p:custDataLst>
          </p:nvPr>
        </p:nvSpPr>
        <p:spPr>
          <a:xfrm>
            <a:off x="1037585" y="0"/>
            <a:ext cx="596154" cy="59615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13" name="折角形 12"/>
          <p:cNvSpPr/>
          <p:nvPr>
            <p:custDataLst>
              <p:tags r:id="rId6"/>
            </p:custDataLst>
          </p:nvPr>
        </p:nvSpPr>
        <p:spPr>
          <a:xfrm>
            <a:off x="4767999" y="221704"/>
            <a:ext cx="2901433" cy="3047506"/>
          </a:xfrm>
          <a:prstGeom prst="foldedCorner">
            <a:avLst>
              <a:gd name="adj" fmla="val 12009"/>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4" name="文本框 13"/>
          <p:cNvSpPr txBox="1"/>
          <p:nvPr>
            <p:custDataLst>
              <p:tags r:id="rId7"/>
            </p:custDataLst>
          </p:nvPr>
        </p:nvSpPr>
        <p:spPr>
          <a:xfrm>
            <a:off x="4988221" y="336634"/>
            <a:ext cx="2681212" cy="2790210"/>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600" spc="150">
                <a:solidFill>
                  <a:schemeClr val="tx1">
                    <a:lumMod val="85000"/>
                    <a:lumOff val="15000"/>
                  </a:schemeClr>
                </a:solidFill>
                <a:uFillTx/>
                <a:latin typeface="Arial" pitchFamily="34" charset="0"/>
                <a:ea typeface="微软雅黑"/>
              </a:rPr>
              <a:t>交换的路由信息只包含当前路由器的相邻路由和到达相邻路由的距离，即链路状态包LSP。 OSPF作为链路状态路由协议，每个路由器维持一个链路状态数据库，该数据库描述自治系统的拓扑。</a:t>
            </a:r>
            <a:endParaRPr lang="zh-CN" altLang="en-US" sz="1600" spc="150">
              <a:solidFill>
                <a:schemeClr val="tx1">
                  <a:lumMod val="85000"/>
                  <a:lumOff val="15000"/>
                </a:schemeClr>
              </a:solidFill>
              <a:uFillTx/>
              <a:latin typeface="Arial" pitchFamily="34" charset="0"/>
              <a:ea typeface="微软雅黑"/>
            </a:endParaRPr>
          </a:p>
        </p:txBody>
      </p:sp>
      <p:sp>
        <p:nvSpPr>
          <p:cNvPr id="15" name="椭圆 14"/>
          <p:cNvSpPr/>
          <p:nvPr>
            <p:custDataLst>
              <p:tags r:id="rId8"/>
            </p:custDataLst>
          </p:nvPr>
        </p:nvSpPr>
        <p:spPr>
          <a:xfrm>
            <a:off x="4522568" y="0"/>
            <a:ext cx="596154" cy="59615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17" name="折角形 16"/>
          <p:cNvSpPr/>
          <p:nvPr>
            <p:custDataLst>
              <p:tags r:id="rId9"/>
            </p:custDataLst>
          </p:nvPr>
        </p:nvSpPr>
        <p:spPr>
          <a:xfrm>
            <a:off x="8252982" y="221704"/>
            <a:ext cx="2901433" cy="3047506"/>
          </a:xfrm>
          <a:prstGeom prst="foldedCorner">
            <a:avLst>
              <a:gd name="adj" fmla="val 12009"/>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8" name="文本框 17"/>
          <p:cNvSpPr txBox="1"/>
          <p:nvPr>
            <p:custDataLst>
              <p:tags r:id="rId10"/>
            </p:custDataLst>
          </p:nvPr>
        </p:nvSpPr>
        <p:spPr>
          <a:xfrm>
            <a:off x="8473203" y="336634"/>
            <a:ext cx="2681212" cy="2790210"/>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600" spc="150">
                <a:solidFill>
                  <a:schemeClr val="tx1">
                    <a:lumMod val="85000"/>
                    <a:lumOff val="15000"/>
                  </a:schemeClr>
                </a:solidFill>
                <a:uFillTx/>
                <a:latin typeface="Arial" pitchFamily="34" charset="0"/>
                <a:ea typeface="微软雅黑"/>
              </a:rPr>
              <a:t>只有当链路状态发生变化时，才采用洪泛法交换路由信息。RIP采用的却是定期交换路由信息的方法。</a:t>
            </a:r>
            <a:endParaRPr lang="zh-CN" altLang="en-US" sz="1600" spc="150">
              <a:solidFill>
                <a:schemeClr val="tx1">
                  <a:lumMod val="85000"/>
                  <a:lumOff val="15000"/>
                </a:schemeClr>
              </a:solidFill>
              <a:uFillTx/>
              <a:latin typeface="Arial" pitchFamily="34" charset="0"/>
              <a:ea typeface="微软雅黑"/>
            </a:endParaRPr>
          </a:p>
        </p:txBody>
      </p:sp>
      <p:sp>
        <p:nvSpPr>
          <p:cNvPr id="19" name="椭圆 18"/>
          <p:cNvSpPr/>
          <p:nvPr>
            <p:custDataLst>
              <p:tags r:id="rId11"/>
            </p:custDataLst>
          </p:nvPr>
        </p:nvSpPr>
        <p:spPr>
          <a:xfrm>
            <a:off x="8007550" y="0"/>
            <a:ext cx="596154" cy="596154"/>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22" name="折角形 21"/>
          <p:cNvSpPr/>
          <p:nvPr>
            <p:custDataLst>
              <p:tags r:id="rId12"/>
            </p:custDataLst>
          </p:nvPr>
        </p:nvSpPr>
        <p:spPr>
          <a:xfrm>
            <a:off x="1283017" y="3810494"/>
            <a:ext cx="2901433" cy="3047506"/>
          </a:xfrm>
          <a:prstGeom prst="foldedCorner">
            <a:avLst>
              <a:gd name="adj" fmla="val 12009"/>
            </a:avLst>
          </a:prstGeom>
          <a:solidFill>
            <a:schemeClr val="accent4">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3" name="文本框 22"/>
          <p:cNvSpPr txBox="1"/>
          <p:nvPr>
            <p:custDataLst>
              <p:tags r:id="rId13"/>
            </p:custDataLst>
          </p:nvPr>
        </p:nvSpPr>
        <p:spPr>
          <a:xfrm>
            <a:off x="1503238" y="3925425"/>
            <a:ext cx="2681212" cy="2790210"/>
          </a:xfrm>
          <a:prstGeom prst="rect">
            <a:avLst/>
          </a:prstGeom>
          <a:noFill/>
        </p:spPr>
        <p:txBody>
          <a:bodyPr wrap="square" rtlCol="0">
            <a:normAutofit lnSpcReduction="2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600" spc="150">
                <a:solidFill>
                  <a:schemeClr val="tx1">
                    <a:lumMod val="85000"/>
                    <a:lumOff val="15000"/>
                  </a:schemeClr>
                </a:solidFill>
                <a:uFillTx/>
                <a:latin typeface="Arial" pitchFamily="34" charset="0"/>
                <a:ea typeface="微软雅黑"/>
              </a:rPr>
              <a:t>自治系统中每个路由器的链路状态合在一起就是自治系统的拓扑数据库。从而形成全网的拓扑数据图。根据该拓扑数据库，每个路由器构造一个以它为根的最短路径树。这棵树给出了到达自治系统每个目标网络的路径。</a:t>
            </a:r>
            <a:endParaRPr lang="zh-CN" altLang="en-US" sz="1600" spc="150">
              <a:solidFill>
                <a:schemeClr val="tx1">
                  <a:lumMod val="85000"/>
                  <a:lumOff val="15000"/>
                </a:schemeClr>
              </a:solidFill>
              <a:uFillTx/>
              <a:latin typeface="Arial" pitchFamily="34" charset="0"/>
              <a:ea typeface="微软雅黑"/>
            </a:endParaRPr>
          </a:p>
        </p:txBody>
      </p:sp>
      <p:sp>
        <p:nvSpPr>
          <p:cNvPr id="24" name="椭圆 23"/>
          <p:cNvSpPr/>
          <p:nvPr>
            <p:custDataLst>
              <p:tags r:id="rId14"/>
            </p:custDataLst>
          </p:nvPr>
        </p:nvSpPr>
        <p:spPr>
          <a:xfrm>
            <a:off x="1037585" y="3588790"/>
            <a:ext cx="596154" cy="59615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26" name="折角形 25"/>
          <p:cNvSpPr/>
          <p:nvPr>
            <p:custDataLst>
              <p:tags r:id="rId15"/>
            </p:custDataLst>
          </p:nvPr>
        </p:nvSpPr>
        <p:spPr>
          <a:xfrm>
            <a:off x="4767999" y="3810494"/>
            <a:ext cx="2901433" cy="3047506"/>
          </a:xfrm>
          <a:prstGeom prst="foldedCorner">
            <a:avLst>
              <a:gd name="adj" fmla="val 12009"/>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7" name="文本框 26"/>
          <p:cNvSpPr txBox="1"/>
          <p:nvPr>
            <p:custDataLst>
              <p:tags r:id="rId16"/>
            </p:custDataLst>
          </p:nvPr>
        </p:nvSpPr>
        <p:spPr>
          <a:xfrm>
            <a:off x="4988221" y="3925425"/>
            <a:ext cx="2681212" cy="2790210"/>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600" spc="150">
                <a:solidFill>
                  <a:schemeClr val="tx1">
                    <a:lumMod val="85000"/>
                    <a:lumOff val="15000"/>
                  </a:schemeClr>
                </a:solidFill>
                <a:uFillTx/>
                <a:latin typeface="Arial" pitchFamily="34" charset="0"/>
                <a:ea typeface="微软雅黑"/>
              </a:rPr>
              <a:t>OSPF协议</a:t>
            </a:r>
            <a:endParaRPr lang="zh-CN" altLang="en-US" sz="1600" spc="150">
              <a:solidFill>
                <a:schemeClr val="tx1">
                  <a:lumMod val="85000"/>
                  <a:lumOff val="15000"/>
                </a:schemeClr>
              </a:solidFill>
              <a:uFillTx/>
              <a:latin typeface="Arial" pitchFamily="34" charset="0"/>
              <a:ea typeface="微软雅黑"/>
            </a:endParaRPr>
          </a:p>
        </p:txBody>
      </p:sp>
      <p:sp>
        <p:nvSpPr>
          <p:cNvPr id="28" name="椭圆 27"/>
          <p:cNvSpPr/>
          <p:nvPr>
            <p:custDataLst>
              <p:tags r:id="rId17"/>
            </p:custDataLst>
          </p:nvPr>
        </p:nvSpPr>
        <p:spPr>
          <a:xfrm>
            <a:off x="4522568" y="3588790"/>
            <a:ext cx="596154" cy="59615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30" name="折角形 29"/>
          <p:cNvSpPr/>
          <p:nvPr>
            <p:custDataLst>
              <p:tags r:id="rId18"/>
            </p:custDataLst>
          </p:nvPr>
        </p:nvSpPr>
        <p:spPr>
          <a:xfrm>
            <a:off x="8252982" y="3810494"/>
            <a:ext cx="2901433" cy="3047506"/>
          </a:xfrm>
          <a:prstGeom prst="foldedCorner">
            <a:avLst>
              <a:gd name="adj" fmla="val 12009"/>
            </a:avLst>
          </a:prstGeom>
          <a:solidFill>
            <a:schemeClr val="accent6">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31" name="文本框 30"/>
          <p:cNvSpPr txBox="1"/>
          <p:nvPr>
            <p:custDataLst>
              <p:tags r:id="rId19"/>
            </p:custDataLst>
          </p:nvPr>
        </p:nvSpPr>
        <p:spPr>
          <a:xfrm>
            <a:off x="8473203" y="3925425"/>
            <a:ext cx="2681212" cy="2790210"/>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600" spc="150">
                <a:solidFill>
                  <a:schemeClr val="tx1">
                    <a:lumMod val="85000"/>
                    <a:lumOff val="15000"/>
                  </a:schemeClr>
                </a:solidFill>
                <a:uFillTx/>
                <a:latin typeface="Arial" pitchFamily="34" charset="0"/>
                <a:ea typeface="微软雅黑"/>
              </a:rPr>
              <a:t>开放最短路径优先路由协议OSPF</a:t>
            </a:r>
            <a:endParaRPr lang="en-US" altLang="zh-CN" sz="1600" spc="150">
              <a:solidFill>
                <a:schemeClr val="tx1">
                  <a:lumMod val="85000"/>
                  <a:lumOff val="15000"/>
                </a:schemeClr>
              </a:solidFill>
              <a:uFillTx/>
              <a:latin typeface="Arial" pitchFamily="34" charset="0"/>
              <a:ea typeface="微软雅黑"/>
            </a:endParaRPr>
          </a:p>
        </p:txBody>
      </p:sp>
      <p:sp>
        <p:nvSpPr>
          <p:cNvPr id="32" name="椭圆 31"/>
          <p:cNvSpPr/>
          <p:nvPr>
            <p:custDataLst>
              <p:tags r:id="rId20"/>
            </p:custDataLst>
          </p:nvPr>
        </p:nvSpPr>
        <p:spPr>
          <a:xfrm>
            <a:off x="8007550" y="3588790"/>
            <a:ext cx="596154" cy="596154"/>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en-US" altLang="zh-CN" sz="1800" b="1">
              <a:latin typeface="Arial" pitchFamily="34" charset="0"/>
              <a:ea typeface="微软雅黑"/>
            </a:endParaRPr>
          </a:p>
        </p:txBody>
      </p:sp>
      <p:sp>
        <p:nvSpPr>
          <p:cNvPr id="7" name="文本框 6"/>
          <p:cNvSpPr txBox="1"/>
          <p:nvPr>
            <p:custDataLst>
              <p:tags r:id="rId21"/>
            </p:custDataLst>
          </p:nvPr>
        </p:nvSpPr>
        <p:spPr>
          <a:xfrm>
            <a:off x="1158181" y="91342"/>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lt1"/>
                </a:solidFill>
                <a:latin typeface="Arial" pitchFamily="34" charset="0"/>
                <a:ea typeface="微软雅黑"/>
              </a:rPr>
              <a:t>1</a:t>
            </a:r>
            <a:endParaRPr lang="en-US" altLang="zh-CN" sz="1800" b="1">
              <a:solidFill>
                <a:schemeClr val="lt1"/>
              </a:solidFill>
              <a:latin typeface="Arial" pitchFamily="34" charset="0"/>
              <a:ea typeface="微软雅黑"/>
            </a:endParaRPr>
          </a:p>
        </p:txBody>
      </p:sp>
      <p:sp>
        <p:nvSpPr>
          <p:cNvPr id="16" name="文本框 15"/>
          <p:cNvSpPr txBox="1"/>
          <p:nvPr>
            <p:custDataLst>
              <p:tags r:id="rId22"/>
            </p:custDataLst>
          </p:nvPr>
        </p:nvSpPr>
        <p:spPr>
          <a:xfrm>
            <a:off x="4631063" y="91342"/>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lt1"/>
                </a:solidFill>
                <a:latin typeface="Arial" pitchFamily="34" charset="0"/>
                <a:ea typeface="微软雅黑"/>
              </a:rPr>
              <a:t>2</a:t>
            </a:r>
            <a:endParaRPr lang="en-US" altLang="zh-CN" sz="1800" b="1">
              <a:solidFill>
                <a:schemeClr val="lt1"/>
              </a:solidFill>
              <a:latin typeface="Arial" pitchFamily="34" charset="0"/>
              <a:ea typeface="微软雅黑"/>
            </a:endParaRPr>
          </a:p>
        </p:txBody>
      </p:sp>
      <p:sp>
        <p:nvSpPr>
          <p:cNvPr id="20" name="文本框 19"/>
          <p:cNvSpPr txBox="1"/>
          <p:nvPr>
            <p:custDataLst>
              <p:tags r:id="rId23"/>
            </p:custDataLst>
          </p:nvPr>
        </p:nvSpPr>
        <p:spPr>
          <a:xfrm>
            <a:off x="8101955" y="82444"/>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dk1">
                    <a:lumMod val="85000"/>
                    <a:lumOff val="15000"/>
                  </a:schemeClr>
                </a:solidFill>
                <a:latin typeface="Arial" pitchFamily="34" charset="0"/>
                <a:ea typeface="微软雅黑"/>
              </a:rPr>
              <a:t>3</a:t>
            </a:r>
            <a:endParaRPr lang="en-US" altLang="zh-CN" sz="1800" b="1">
              <a:solidFill>
                <a:schemeClr val="dk1">
                  <a:lumMod val="85000"/>
                  <a:lumOff val="15000"/>
                </a:schemeClr>
              </a:solidFill>
              <a:latin typeface="Arial" pitchFamily="34" charset="0"/>
              <a:ea typeface="微软雅黑"/>
            </a:endParaRPr>
          </a:p>
        </p:txBody>
      </p:sp>
      <p:sp>
        <p:nvSpPr>
          <p:cNvPr id="21" name="文本框 20"/>
          <p:cNvSpPr txBox="1"/>
          <p:nvPr>
            <p:custDataLst>
              <p:tags r:id="rId24"/>
            </p:custDataLst>
          </p:nvPr>
        </p:nvSpPr>
        <p:spPr>
          <a:xfrm>
            <a:off x="1141869" y="3693850"/>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lt1"/>
                </a:solidFill>
                <a:latin typeface="Arial" pitchFamily="34" charset="0"/>
                <a:ea typeface="微软雅黑"/>
              </a:rPr>
              <a:t>4</a:t>
            </a:r>
            <a:endParaRPr lang="en-US" altLang="zh-CN" sz="1800" b="1">
              <a:solidFill>
                <a:schemeClr val="lt1"/>
              </a:solidFill>
              <a:latin typeface="Arial" pitchFamily="34" charset="0"/>
              <a:ea typeface="微软雅黑"/>
            </a:endParaRPr>
          </a:p>
        </p:txBody>
      </p:sp>
      <p:sp>
        <p:nvSpPr>
          <p:cNvPr id="41" name="文本框 40"/>
          <p:cNvSpPr txBox="1"/>
          <p:nvPr>
            <p:custDataLst>
              <p:tags r:id="rId25"/>
            </p:custDataLst>
          </p:nvPr>
        </p:nvSpPr>
        <p:spPr>
          <a:xfrm>
            <a:off x="4614750" y="3693850"/>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lt1"/>
                </a:solidFill>
                <a:latin typeface="Arial" pitchFamily="34" charset="0"/>
                <a:ea typeface="微软雅黑"/>
              </a:rPr>
              <a:t>5</a:t>
            </a:r>
            <a:endParaRPr lang="en-US" altLang="zh-CN" sz="1800" b="1">
              <a:solidFill>
                <a:schemeClr val="lt1"/>
              </a:solidFill>
              <a:latin typeface="Arial" pitchFamily="34" charset="0"/>
              <a:ea typeface="微软雅黑"/>
            </a:endParaRPr>
          </a:p>
        </p:txBody>
      </p:sp>
      <p:sp>
        <p:nvSpPr>
          <p:cNvPr id="43" name="文本框 42"/>
          <p:cNvSpPr txBox="1"/>
          <p:nvPr>
            <p:custDataLst>
              <p:tags r:id="rId26"/>
            </p:custDataLst>
          </p:nvPr>
        </p:nvSpPr>
        <p:spPr>
          <a:xfrm>
            <a:off x="8085643" y="3684952"/>
            <a:ext cx="302051" cy="431267"/>
          </a:xfrm>
          <a:prstGeom prst="rect">
            <a:avLst/>
          </a:prstGeom>
          <a:noFill/>
        </p:spPr>
        <p:txBody>
          <a:bodyPr wrap="square" rtlCol="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800" b="1">
                <a:solidFill>
                  <a:schemeClr val="lt1"/>
                </a:solidFill>
                <a:latin typeface="Arial" pitchFamily="34" charset="0"/>
                <a:ea typeface="微软雅黑"/>
              </a:rPr>
              <a:t>6</a:t>
            </a:r>
            <a:endParaRPr lang="en-US" altLang="zh-CN" sz="1800" b="1">
              <a:solidFill>
                <a:schemeClr val="lt1"/>
              </a:solidFill>
              <a:latin typeface="Arial" pitchFamily="34" charset="0"/>
              <a:ea typeface="微软雅黑"/>
            </a:endParaRPr>
          </a:p>
        </p:txBody>
      </p:sp>
    </p:spTree>
    <p:custDataLst>
      <p:tags r:id="rId27"/>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 name="文本框 6"/>
          <p:cNvSpPr txBox="1"/>
          <p:nvPr>
            <p:custDataLst>
              <p:tags r:id="rId3"/>
            </p:custDataLst>
          </p:nvPr>
        </p:nvSpPr>
        <p:spPr>
          <a:xfrm>
            <a:off x="457155" y="228514"/>
            <a:ext cx="11277690" cy="1164239"/>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四、OSPF协议</a:t>
            </a:r>
            <a:endParaRPr lang="zh-CN" altLang="en-US" sz="3600">
              <a:solidFill>
                <a:schemeClr val="accent1"/>
              </a:solidFill>
            </a:endParaRPr>
          </a:p>
          <a:p>
            <a:pPr marL="0" lvl="0" algn="ctr">
              <a:lnSpc>
                <a:spcPct val="100000"/>
              </a:lnSpc>
              <a:buNone/>
            </a:pPr>
            <a:r>
              <a:rPr lang="zh-CN" altLang="en-US" sz="3600">
                <a:solidFill>
                  <a:schemeClr val="accent1"/>
                </a:solidFill>
              </a:rPr>
              <a:t>1、开放最短路径优先路由协议OSPF</a:t>
            </a:r>
            <a:endParaRPr lang="zh-CN" altLang="en-US" sz="3600">
              <a:solidFill>
                <a:schemeClr val="accent1"/>
              </a:solidFill>
            </a:endParaRPr>
          </a:p>
        </p:txBody>
      </p:sp>
      <p:cxnSp>
        <p:nvCxnSpPr>
          <p:cNvPr id="2" name="直接连接符 1"/>
          <p:cNvCxnSpPr/>
          <p:nvPr>
            <p:custDataLst>
              <p:tags r:id="rId4"/>
            </p:custDataLst>
          </p:nvPr>
        </p:nvCxnSpPr>
        <p:spPr>
          <a:xfrm>
            <a:off x="5600647" y="1545156"/>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Rectangle 2"/>
          <p:cNvSpPr/>
          <p:nvPr>
            <p:custDataLst>
              <p:tags r:id="rId5"/>
            </p:custDataLst>
          </p:nvPr>
        </p:nvSpPr>
        <p:spPr>
          <a:xfrm>
            <a:off x="6415517" y="6226649"/>
            <a:ext cx="155965" cy="325034"/>
          </a:xfrm>
          <a:prstGeom prst="rect">
            <a:avLst/>
          </a:prstGeom>
          <a:solidFill>
            <a:schemeClr val="lt1">
              <a:lumMod val="95000"/>
            </a:schemeClr>
          </a:solidFill>
          <a:ln w="12700">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4" name="Text Box 4"/>
          <p:cNvSpPr txBox="1"/>
          <p:nvPr>
            <p:custDataLst>
              <p:tags r:id="rId6"/>
            </p:custDataLst>
          </p:nvPr>
        </p:nvSpPr>
        <p:spPr>
          <a:xfrm>
            <a:off x="3270643" y="2873830"/>
            <a:ext cx="5786908" cy="1552609"/>
          </a:xfrm>
          <a:prstGeom prst="rect">
            <a:avLst/>
          </a:prstGeom>
          <a:noFill/>
          <a:ln w="12700">
            <a:noFill/>
          </a:ln>
        </p:spPr>
        <p:txBody>
          <a:bodyPr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zh-CN" altLang="en-US" sz="2665" u="none">
                <a:solidFill>
                  <a:schemeClr val="tx1"/>
                </a:solidFill>
                <a:latin typeface="黑体" panose="02010609060101010101" pitchFamily="49" charset="-122"/>
              </a:rPr>
              <a:t>　</a:t>
            </a:r>
            <a:endParaRPr lang="en-US" altLang="zh-CN" sz="2665" u="none">
              <a:solidFill>
                <a:schemeClr val="tx1"/>
              </a:solidFill>
              <a:latin typeface="黑体" panose="02010609060101010101" pitchFamily="49" charset="-122"/>
            </a:endParaRPr>
          </a:p>
          <a:p>
            <a:pPr marL="177800" indent="-6350"/>
            <a:r>
              <a:rPr lang="zh-CN" altLang="en-US" sz="2665" b="0" u="none">
                <a:solidFill>
                  <a:schemeClr val="tx1"/>
                </a:solidFill>
                <a:latin typeface="黑体" panose="02010609060101010101" pitchFamily="49" charset="-122"/>
              </a:rPr>
              <a:t>一个自治系统的拓扑数据库可以用有限图表示，在有限图中：</a:t>
            </a:r>
            <a:endParaRPr lang="zh-CN" altLang="en-US" sz="2665" b="0" u="none">
              <a:solidFill>
                <a:schemeClr val="tx1"/>
              </a:solidFill>
              <a:latin typeface="黑体" panose="02010609060101010101" pitchFamily="49" charset="-122"/>
            </a:endParaRPr>
          </a:p>
          <a:p>
            <a:pPr marL="177800" indent="-6350">
              <a:buClr>
                <a:srgbClr val="0000FF"/>
              </a:buClr>
              <a:buFont typeface="Wingdings" panose="05000000000000000000" pitchFamily="2" charset="2"/>
              <a:buChar char="n"/>
            </a:pPr>
            <a:r>
              <a:rPr lang="zh-CN" altLang="en-US" sz="2665" b="0" u="none">
                <a:solidFill>
                  <a:schemeClr val="tx1"/>
                </a:solidFill>
                <a:latin typeface="黑体" panose="02010609060101010101" pitchFamily="49" charset="-122"/>
              </a:rPr>
              <a:t>顶点有两类，即路由器和物理网络。网络也可分为与多路由器连接的传输网和只与一个路由器连接的根段网。</a:t>
            </a:r>
            <a:endParaRPr lang="zh-CN" altLang="en-US" sz="2665" b="0" u="none">
              <a:solidFill>
                <a:schemeClr val="tx1"/>
              </a:solidFill>
              <a:latin typeface="黑体" panose="02010609060101010101" pitchFamily="49" charset="-122"/>
            </a:endParaRPr>
          </a:p>
          <a:p>
            <a:pPr marL="177800" indent="-6350">
              <a:buClr>
                <a:srgbClr val="0000FF"/>
              </a:buClr>
              <a:buFont typeface="Wingdings" panose="05000000000000000000" pitchFamily="2" charset="2"/>
              <a:buChar char="n"/>
            </a:pPr>
            <a:r>
              <a:rPr lang="zh-CN" altLang="en-US" sz="2665" b="0" u="none">
                <a:solidFill>
                  <a:schemeClr val="tx1"/>
                </a:solidFill>
                <a:latin typeface="黑体" panose="02010609060101010101" pitchFamily="49" charset="-122"/>
              </a:rPr>
              <a:t>图的边有两类：一类连接两个路由器，表示它们之间的点到点的链路；另一类连接一个路由器和一个网络，代表路由器直接连接在该网上。</a:t>
            </a:r>
            <a:endParaRPr lang="zh-CN" altLang="en-US" sz="2665" b="0" u="none">
              <a:solidFill>
                <a:schemeClr val="tx1"/>
              </a:solidFill>
              <a:latin typeface="黑体" panose="02010609060101010101" pitchFamily="49" charset="-122"/>
              <a:sym typeface="Wingdings" panose="05000000000000000000" pitchFamily="2" charset="2"/>
            </a:endParaRPr>
          </a:p>
          <a:p>
            <a:pPr marL="177800" indent="-6350">
              <a:spcBef>
                <a:spcPct val="20000"/>
              </a:spcBef>
              <a:buClr>
                <a:srgbClr val="FF3300"/>
              </a:buClr>
              <a:buSzPct val="70000"/>
              <a:buFont typeface="Wingdings" panose="05000000000000000000" pitchFamily="2" charset="2"/>
              <a:buChar char="|"/>
            </a:pPr>
            <a:endParaRPr lang="en-US" altLang="zh-CN" sz="2665" b="0" u="none">
              <a:solidFill>
                <a:schemeClr val="tx1"/>
              </a:solidFill>
              <a:latin typeface="Arial" pitchFamily="34" charset="0"/>
            </a:endParaRPr>
          </a:p>
        </p:txBody>
      </p:sp>
      <p:sp>
        <p:nvSpPr>
          <p:cNvPr id="5" name="Rectangle 7"/>
          <p:cNvSpPr/>
          <p:nvPr>
            <p:custDataLst>
              <p:tags r:id="rId7"/>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8"/>
          <p:cNvSpPr/>
          <p:nvPr>
            <p:custDataLst>
              <p:tags r:id="rId8"/>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9"/>
          <p:cNvSpPr/>
          <p:nvPr>
            <p:custDataLst>
              <p:tags r:id="rId9"/>
            </p:custDataLst>
          </p:nvPr>
        </p:nvSpPr>
        <p:spPr>
          <a:xfrm>
            <a:off x="3040531" y="403297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0"/>
          <p:cNvSpPr/>
          <p:nvPr>
            <p:custDataLst>
              <p:tags r:id="rId10"/>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1"/>
          <p:cNvSpPr/>
          <p:nvPr>
            <p:custDataLst>
              <p:tags r:id="rId11"/>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2"/>
          <p:cNvSpPr/>
          <p:nvPr>
            <p:custDataLst>
              <p:tags r:id="rId12"/>
            </p:custDataLst>
          </p:nvPr>
        </p:nvSpPr>
        <p:spPr>
          <a:xfrm>
            <a:off x="3040531" y="4068126"/>
            <a:ext cx="63920" cy="274526"/>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3"/>
          <p:cNvSpPr/>
          <p:nvPr>
            <p:custDataLst>
              <p:tags r:id="rId13"/>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14"/>
          <p:cNvSpPr/>
          <p:nvPr>
            <p:custDataLst>
              <p:tags r:id="rId14"/>
            </p:custDataLst>
          </p:nvPr>
        </p:nvSpPr>
        <p:spPr>
          <a:xfrm>
            <a:off x="3040531" y="4084106"/>
            <a:ext cx="63920" cy="258546"/>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15"/>
          <p:cNvSpPr/>
          <p:nvPr>
            <p:custDataLst>
              <p:tags r:id="rId15"/>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16"/>
          <p:cNvSpPr/>
          <p:nvPr>
            <p:custDataLst>
              <p:tags r:id="rId16"/>
            </p:custDataLst>
          </p:nvPr>
        </p:nvSpPr>
        <p:spPr>
          <a:xfrm>
            <a:off x="3040531" y="4045754"/>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17"/>
          <p:cNvSpPr/>
          <p:nvPr>
            <p:custDataLst>
              <p:tags r:id="rId17"/>
            </p:custDataLst>
          </p:nvPr>
        </p:nvSpPr>
        <p:spPr>
          <a:xfrm>
            <a:off x="3040531" y="4042558"/>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18"/>
          <p:cNvSpPr/>
          <p:nvPr>
            <p:custDataLst>
              <p:tags r:id="rId18"/>
            </p:custDataLst>
          </p:nvPr>
        </p:nvSpPr>
        <p:spPr>
          <a:xfrm>
            <a:off x="3040531" y="4068126"/>
            <a:ext cx="63920" cy="274526"/>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19"/>
          <p:cNvSpPr/>
          <p:nvPr>
            <p:custDataLst>
              <p:tags r:id="rId19"/>
            </p:custDataLst>
          </p:nvPr>
        </p:nvSpPr>
        <p:spPr>
          <a:xfrm>
            <a:off x="3040531" y="4077714"/>
            <a:ext cx="63920" cy="264938"/>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0"/>
          <p:cNvSpPr/>
          <p:nvPr>
            <p:custDataLst>
              <p:tags r:id="rId20"/>
            </p:custDataLst>
          </p:nvPr>
        </p:nvSpPr>
        <p:spPr>
          <a:xfrm>
            <a:off x="3040531" y="4068126"/>
            <a:ext cx="63920" cy="274526"/>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1"/>
          <p:cNvSpPr/>
          <p:nvPr>
            <p:custDataLst>
              <p:tags r:id="rId21"/>
            </p:custDataLst>
          </p:nvPr>
        </p:nvSpPr>
        <p:spPr>
          <a:xfrm>
            <a:off x="3040531" y="4045754"/>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22"/>
          <p:cNvSpPr/>
          <p:nvPr>
            <p:custDataLst>
              <p:tags r:id="rId22"/>
            </p:custDataLst>
          </p:nvPr>
        </p:nvSpPr>
        <p:spPr>
          <a:xfrm>
            <a:off x="3040531" y="4042558"/>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23"/>
          <p:cNvSpPr/>
          <p:nvPr>
            <p:custDataLst>
              <p:tags r:id="rId23"/>
            </p:custDataLst>
          </p:nvPr>
        </p:nvSpPr>
        <p:spPr>
          <a:xfrm>
            <a:off x="3040531" y="4077714"/>
            <a:ext cx="63920" cy="264938"/>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 name="Rectangle 24"/>
          <p:cNvSpPr/>
          <p:nvPr>
            <p:custDataLst>
              <p:tags r:id="rId24"/>
            </p:custDataLst>
          </p:nvPr>
        </p:nvSpPr>
        <p:spPr>
          <a:xfrm>
            <a:off x="3040531" y="4055342"/>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3" name="Rectangle 25"/>
          <p:cNvSpPr/>
          <p:nvPr>
            <p:custDataLst>
              <p:tags r:id="rId25"/>
            </p:custDataLst>
          </p:nvPr>
        </p:nvSpPr>
        <p:spPr>
          <a:xfrm>
            <a:off x="3040531" y="4045754"/>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4" name="Rectangle 26"/>
          <p:cNvSpPr/>
          <p:nvPr>
            <p:custDataLst>
              <p:tags r:id="rId26"/>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 name="Rectangle 27"/>
          <p:cNvSpPr/>
          <p:nvPr>
            <p:custDataLst>
              <p:tags r:id="rId27"/>
            </p:custDataLst>
          </p:nvPr>
        </p:nvSpPr>
        <p:spPr>
          <a:xfrm>
            <a:off x="3040531" y="4045754"/>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6" name="Rectangle 28"/>
          <p:cNvSpPr/>
          <p:nvPr>
            <p:custDataLst>
              <p:tags r:id="rId28"/>
            </p:custDataLst>
          </p:nvPr>
        </p:nvSpPr>
        <p:spPr>
          <a:xfrm>
            <a:off x="3040531" y="403297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7" name="Rectangle 29"/>
          <p:cNvSpPr/>
          <p:nvPr>
            <p:custDataLst>
              <p:tags r:id="rId29"/>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8" name="Rectangle 30"/>
          <p:cNvSpPr/>
          <p:nvPr>
            <p:custDataLst>
              <p:tags r:id="rId30"/>
            </p:custDataLst>
          </p:nvPr>
        </p:nvSpPr>
        <p:spPr>
          <a:xfrm>
            <a:off x="3040531" y="1847690"/>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9" name="Rectangle 31"/>
          <p:cNvSpPr/>
          <p:nvPr>
            <p:custDataLst>
              <p:tags r:id="rId31"/>
            </p:custDataLst>
          </p:nvPr>
        </p:nvSpPr>
        <p:spPr>
          <a:xfrm>
            <a:off x="3040531" y="4029774"/>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0" name="Rectangle 32"/>
          <p:cNvSpPr/>
          <p:nvPr>
            <p:custDataLst>
              <p:tags r:id="rId32"/>
            </p:custDataLst>
          </p:nvPr>
        </p:nvSpPr>
        <p:spPr>
          <a:xfrm>
            <a:off x="3040531" y="4039362"/>
            <a:ext cx="63920" cy="279012"/>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31" name="Group 34"/>
          <p:cNvGrpSpPr/>
          <p:nvPr/>
        </p:nvGrpSpPr>
        <p:grpSpPr>
          <a:xfrm>
            <a:off x="4418970" y="5320811"/>
            <a:ext cx="288600" cy="363209"/>
            <a:chOff x="3529" y="1369"/>
            <a:chExt cx="304" cy="311"/>
          </a:xfrm>
        </p:grpSpPr>
        <p:grpSp>
          <p:nvGrpSpPr>
            <p:cNvPr id="32" name="Group 35"/>
            <p:cNvGrpSpPr/>
            <p:nvPr/>
          </p:nvGrpSpPr>
          <p:grpSpPr>
            <a:xfrm>
              <a:off x="3535" y="1384"/>
              <a:ext cx="298" cy="296"/>
              <a:chOff x="3535" y="1384"/>
              <a:chExt cx="298" cy="296"/>
            </a:xfrm>
          </p:grpSpPr>
          <p:sp>
            <p:nvSpPr>
              <p:cNvPr id="33" name="Freeform 36"/>
              <p:cNvSpPr/>
              <p:nvPr>
                <p:custDataLst>
                  <p:tags r:id="rId33"/>
                </p:custDataLst>
              </p:nvPr>
            </p:nvSpPr>
            <p:spPr>
              <a:xfrm>
                <a:off x="3535" y="1458"/>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4" name="Oval 37"/>
              <p:cNvSpPr/>
              <p:nvPr>
                <p:custDataLst>
                  <p:tags r:id="rId34"/>
                </p:custDataLst>
              </p:nvPr>
            </p:nvSpPr>
            <p:spPr>
              <a:xfrm>
                <a:off x="3537" y="1469"/>
                <a:ext cx="295" cy="211"/>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5" name="Oval 38"/>
              <p:cNvSpPr/>
              <p:nvPr>
                <p:custDataLst>
                  <p:tags r:id="rId35"/>
                </p:custDataLst>
              </p:nvPr>
            </p:nvSpPr>
            <p:spPr>
              <a:xfrm>
                <a:off x="3537" y="1384"/>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36" name="Freeform 39"/>
            <p:cNvSpPr/>
            <p:nvPr>
              <p:custDataLst>
                <p:tags r:id="rId36"/>
              </p:custDataLst>
            </p:nvPr>
          </p:nvSpPr>
          <p:spPr>
            <a:xfrm>
              <a:off x="3529" y="1446"/>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7" name="Oval 40"/>
            <p:cNvSpPr/>
            <p:nvPr>
              <p:custDataLst>
                <p:tags r:id="rId37"/>
              </p:custDataLst>
            </p:nvPr>
          </p:nvSpPr>
          <p:spPr>
            <a:xfrm>
              <a:off x="3531" y="1454"/>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8" name="Oval 41"/>
            <p:cNvSpPr/>
            <p:nvPr>
              <p:custDataLst>
                <p:tags r:id="rId38"/>
              </p:custDataLst>
            </p:nvPr>
          </p:nvSpPr>
          <p:spPr>
            <a:xfrm>
              <a:off x="3531" y="1369"/>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39" name="Group 42"/>
            <p:cNvGrpSpPr/>
            <p:nvPr/>
          </p:nvGrpSpPr>
          <p:grpSpPr>
            <a:xfrm>
              <a:off x="3589" y="1392"/>
              <a:ext cx="183" cy="105"/>
              <a:chOff x="3589" y="1392"/>
              <a:chExt cx="183" cy="105"/>
            </a:xfrm>
          </p:grpSpPr>
          <p:grpSp>
            <p:nvGrpSpPr>
              <p:cNvPr id="40" name="Group 43"/>
              <p:cNvGrpSpPr/>
              <p:nvPr/>
            </p:nvGrpSpPr>
            <p:grpSpPr>
              <a:xfrm>
                <a:off x="3589" y="1392"/>
                <a:ext cx="183" cy="105"/>
                <a:chOff x="3589" y="1392"/>
                <a:chExt cx="183" cy="105"/>
              </a:xfrm>
            </p:grpSpPr>
            <p:sp>
              <p:nvSpPr>
                <p:cNvPr id="41" name="Freeform 44"/>
                <p:cNvSpPr/>
                <p:nvPr>
                  <p:custDataLst>
                    <p:tags r:id="rId39"/>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2" name="Freeform 45"/>
                <p:cNvSpPr/>
                <p:nvPr>
                  <p:custDataLst>
                    <p:tags r:id="rId40"/>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3" name="Freeform 46"/>
                <p:cNvSpPr/>
                <p:nvPr>
                  <p:custDataLst>
                    <p:tags r:id="rId41"/>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4" name="Freeform 47"/>
                <p:cNvSpPr/>
                <p:nvPr>
                  <p:custDataLst>
                    <p:tags r:id="rId42"/>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45" name="Group 48"/>
              <p:cNvGrpSpPr/>
              <p:nvPr/>
            </p:nvGrpSpPr>
            <p:grpSpPr>
              <a:xfrm>
                <a:off x="3595" y="1392"/>
                <a:ext cx="171" cy="101"/>
                <a:chOff x="3595" y="1392"/>
                <a:chExt cx="171" cy="101"/>
              </a:xfrm>
            </p:grpSpPr>
            <p:sp>
              <p:nvSpPr>
                <p:cNvPr id="46" name="Freeform 49"/>
                <p:cNvSpPr/>
                <p:nvPr>
                  <p:custDataLst>
                    <p:tags r:id="rId43"/>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7" name="Freeform 50"/>
                <p:cNvSpPr/>
                <p:nvPr>
                  <p:custDataLst>
                    <p:tags r:id="rId44"/>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8" name="Freeform 51"/>
                <p:cNvSpPr/>
                <p:nvPr>
                  <p:custDataLst>
                    <p:tags r:id="rId45"/>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9" name="Freeform 52"/>
                <p:cNvSpPr/>
                <p:nvPr>
                  <p:custDataLst>
                    <p:tags r:id="rId46"/>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50" name="Text Box 53"/>
          <p:cNvSpPr txBox="1"/>
          <p:nvPr>
            <p:custDataLst>
              <p:tags r:id="rId47"/>
            </p:custDataLst>
          </p:nvPr>
        </p:nvSpPr>
        <p:spPr>
          <a:xfrm>
            <a:off x="4367834" y="5052633"/>
            <a:ext cx="491227" cy="148742"/>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R1</a:t>
            </a:r>
            <a:endParaRPr lang="en-US" altLang="zh-CN" sz="1335" u="none">
              <a:solidFill>
                <a:schemeClr val="tx1"/>
              </a:solidFill>
              <a:latin typeface="Arial" pitchFamily="34" charset="0"/>
              <a:ea typeface="宋体" panose="02010600030101010101" pitchFamily="2" charset="-122"/>
            </a:endParaRPr>
          </a:p>
        </p:txBody>
      </p:sp>
      <p:sp>
        <p:nvSpPr>
          <p:cNvPr id="51" name="Oval 55"/>
          <p:cNvSpPr>
            <a:spLocks noChangeArrowheads="1"/>
          </p:cNvSpPr>
          <p:nvPr/>
        </p:nvSpPr>
        <p:spPr bwMode="auto">
          <a:xfrm>
            <a:off x="3446424" y="5335927"/>
            <a:ext cx="491227" cy="21732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52" name="Text Box 56"/>
          <p:cNvSpPr txBox="1"/>
          <p:nvPr>
            <p:custDataLst>
              <p:tags r:id="rId48"/>
            </p:custDataLst>
          </p:nvPr>
        </p:nvSpPr>
        <p:spPr>
          <a:xfrm>
            <a:off x="3528242" y="5301090"/>
            <a:ext cx="613953" cy="149573"/>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N1 </a:t>
            </a:r>
            <a:endParaRPr lang="en-US" altLang="zh-CN" sz="1335" u="none">
              <a:solidFill>
                <a:schemeClr val="tx1"/>
              </a:solidFill>
              <a:latin typeface="Arial" pitchFamily="34" charset="0"/>
              <a:ea typeface="宋体" panose="02010600030101010101" pitchFamily="2" charset="-122"/>
            </a:endParaRPr>
          </a:p>
        </p:txBody>
      </p:sp>
      <p:sp>
        <p:nvSpPr>
          <p:cNvPr id="53" name="Oval 57"/>
          <p:cNvSpPr>
            <a:spLocks noChangeArrowheads="1"/>
          </p:cNvSpPr>
          <p:nvPr/>
        </p:nvSpPr>
        <p:spPr bwMode="auto">
          <a:xfrm>
            <a:off x="5053058" y="5363732"/>
            <a:ext cx="491227" cy="217329"/>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54" name="Text Box 58"/>
          <p:cNvSpPr txBox="1"/>
          <p:nvPr>
            <p:custDataLst>
              <p:tags r:id="rId49"/>
            </p:custDataLst>
          </p:nvPr>
        </p:nvSpPr>
        <p:spPr>
          <a:xfrm>
            <a:off x="5104194" y="5329855"/>
            <a:ext cx="614593" cy="149573"/>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N3 </a:t>
            </a:r>
            <a:endParaRPr lang="en-US" altLang="zh-CN" sz="1335" u="none">
              <a:solidFill>
                <a:schemeClr val="tx1"/>
              </a:solidFill>
              <a:latin typeface="Arial" pitchFamily="34" charset="0"/>
              <a:ea typeface="宋体" panose="02010600030101010101" pitchFamily="2" charset="-122"/>
            </a:endParaRPr>
          </a:p>
        </p:txBody>
      </p:sp>
      <p:sp>
        <p:nvSpPr>
          <p:cNvPr id="55" name="Text Box 59"/>
          <p:cNvSpPr txBox="1"/>
          <p:nvPr>
            <p:custDataLst>
              <p:tags r:id="rId50"/>
            </p:custDataLst>
          </p:nvPr>
        </p:nvSpPr>
        <p:spPr>
          <a:xfrm>
            <a:off x="8287420" y="5059025"/>
            <a:ext cx="491227" cy="142350"/>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R4</a:t>
            </a:r>
            <a:endParaRPr lang="en-US" altLang="zh-CN" sz="1335" u="none">
              <a:solidFill>
                <a:schemeClr val="tx1"/>
              </a:solidFill>
              <a:latin typeface="Arial" pitchFamily="34" charset="0"/>
              <a:ea typeface="宋体" panose="02010600030101010101" pitchFamily="2" charset="-122"/>
            </a:endParaRPr>
          </a:p>
        </p:txBody>
      </p:sp>
      <p:grpSp>
        <p:nvGrpSpPr>
          <p:cNvPr id="56" name="Group 60"/>
          <p:cNvGrpSpPr/>
          <p:nvPr/>
        </p:nvGrpSpPr>
        <p:grpSpPr>
          <a:xfrm>
            <a:off x="5841194" y="5301054"/>
            <a:ext cx="288600" cy="279012"/>
            <a:chOff x="3529" y="1369"/>
            <a:chExt cx="304" cy="240"/>
          </a:xfrm>
        </p:grpSpPr>
        <p:grpSp>
          <p:nvGrpSpPr>
            <p:cNvPr id="57" name="Group 61"/>
            <p:cNvGrpSpPr/>
            <p:nvPr/>
          </p:nvGrpSpPr>
          <p:grpSpPr>
            <a:xfrm>
              <a:off x="3535" y="1384"/>
              <a:ext cx="298" cy="225"/>
              <a:chOff x="3535" y="1384"/>
              <a:chExt cx="298" cy="225"/>
            </a:xfrm>
          </p:grpSpPr>
          <p:sp>
            <p:nvSpPr>
              <p:cNvPr id="58" name="Freeform 62"/>
              <p:cNvSpPr/>
              <p:nvPr>
                <p:custDataLst>
                  <p:tags r:id="rId51"/>
                </p:custDataLst>
              </p:nvPr>
            </p:nvSpPr>
            <p:spPr>
              <a:xfrm>
                <a:off x="3535" y="1458"/>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59" name="Oval 63"/>
              <p:cNvSpPr/>
              <p:nvPr>
                <p:custDataLst>
                  <p:tags r:id="rId52"/>
                </p:custDataLst>
              </p:nvPr>
            </p:nvSpPr>
            <p:spPr>
              <a:xfrm>
                <a:off x="3537" y="1469"/>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0" name="Oval 64"/>
              <p:cNvSpPr/>
              <p:nvPr>
                <p:custDataLst>
                  <p:tags r:id="rId53"/>
                </p:custDataLst>
              </p:nvPr>
            </p:nvSpPr>
            <p:spPr>
              <a:xfrm>
                <a:off x="3537" y="1384"/>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61" name="Freeform 65"/>
            <p:cNvSpPr/>
            <p:nvPr>
              <p:custDataLst>
                <p:tags r:id="rId54"/>
              </p:custDataLst>
            </p:nvPr>
          </p:nvSpPr>
          <p:spPr>
            <a:xfrm>
              <a:off x="3529" y="1446"/>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2" name="Oval 66"/>
            <p:cNvSpPr/>
            <p:nvPr>
              <p:custDataLst>
                <p:tags r:id="rId55"/>
              </p:custDataLst>
            </p:nvPr>
          </p:nvSpPr>
          <p:spPr>
            <a:xfrm>
              <a:off x="3531" y="1454"/>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3" name="Oval 67"/>
            <p:cNvSpPr/>
            <p:nvPr>
              <p:custDataLst>
                <p:tags r:id="rId56"/>
              </p:custDataLst>
            </p:nvPr>
          </p:nvSpPr>
          <p:spPr>
            <a:xfrm>
              <a:off x="3531" y="1369"/>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64" name="Group 68"/>
            <p:cNvGrpSpPr/>
            <p:nvPr/>
          </p:nvGrpSpPr>
          <p:grpSpPr>
            <a:xfrm>
              <a:off x="3589" y="1392"/>
              <a:ext cx="183" cy="105"/>
              <a:chOff x="3589" y="1392"/>
              <a:chExt cx="183" cy="105"/>
            </a:xfrm>
          </p:grpSpPr>
          <p:grpSp>
            <p:nvGrpSpPr>
              <p:cNvPr id="65" name="Group 69"/>
              <p:cNvGrpSpPr/>
              <p:nvPr/>
            </p:nvGrpSpPr>
            <p:grpSpPr>
              <a:xfrm>
                <a:off x="3589" y="1392"/>
                <a:ext cx="183" cy="105"/>
                <a:chOff x="3589" y="1392"/>
                <a:chExt cx="183" cy="105"/>
              </a:xfrm>
            </p:grpSpPr>
            <p:sp>
              <p:nvSpPr>
                <p:cNvPr id="66" name="Freeform 70"/>
                <p:cNvSpPr/>
                <p:nvPr>
                  <p:custDataLst>
                    <p:tags r:id="rId57"/>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7" name="Freeform 71"/>
                <p:cNvSpPr/>
                <p:nvPr>
                  <p:custDataLst>
                    <p:tags r:id="rId58"/>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8" name="Freeform 72"/>
                <p:cNvSpPr/>
                <p:nvPr>
                  <p:custDataLst>
                    <p:tags r:id="rId59"/>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69" name="Freeform 73"/>
                <p:cNvSpPr/>
                <p:nvPr>
                  <p:custDataLst>
                    <p:tags r:id="rId60"/>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70" name="Group 74"/>
              <p:cNvGrpSpPr/>
              <p:nvPr/>
            </p:nvGrpSpPr>
            <p:grpSpPr>
              <a:xfrm>
                <a:off x="3595" y="1392"/>
                <a:ext cx="171" cy="101"/>
                <a:chOff x="3595" y="1392"/>
                <a:chExt cx="171" cy="101"/>
              </a:xfrm>
            </p:grpSpPr>
            <p:sp>
              <p:nvSpPr>
                <p:cNvPr id="71" name="Freeform 75"/>
                <p:cNvSpPr/>
                <p:nvPr>
                  <p:custDataLst>
                    <p:tags r:id="rId61"/>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2" name="Freeform 76"/>
                <p:cNvSpPr/>
                <p:nvPr>
                  <p:custDataLst>
                    <p:tags r:id="rId62"/>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3" name="Freeform 77"/>
                <p:cNvSpPr/>
                <p:nvPr>
                  <p:custDataLst>
                    <p:tags r:id="rId63"/>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4" name="Freeform 78"/>
                <p:cNvSpPr/>
                <p:nvPr>
                  <p:custDataLst>
                    <p:tags r:id="rId64"/>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75" name="Text Box 79"/>
          <p:cNvSpPr txBox="1"/>
          <p:nvPr>
            <p:custDataLst>
              <p:tags r:id="rId65"/>
            </p:custDataLst>
          </p:nvPr>
        </p:nvSpPr>
        <p:spPr>
          <a:xfrm>
            <a:off x="5790058" y="5033457"/>
            <a:ext cx="491227" cy="149573"/>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R2</a:t>
            </a:r>
            <a:endParaRPr lang="en-US" altLang="zh-CN" sz="1335" u="none">
              <a:solidFill>
                <a:schemeClr val="tx1"/>
              </a:solidFill>
              <a:latin typeface="Arial" pitchFamily="34" charset="0"/>
              <a:ea typeface="宋体" panose="02010600030101010101" pitchFamily="2" charset="-122"/>
            </a:endParaRPr>
          </a:p>
        </p:txBody>
      </p:sp>
      <p:grpSp>
        <p:nvGrpSpPr>
          <p:cNvPr id="76" name="Group 81"/>
          <p:cNvGrpSpPr/>
          <p:nvPr/>
        </p:nvGrpSpPr>
        <p:grpSpPr>
          <a:xfrm>
            <a:off x="6690374" y="5298404"/>
            <a:ext cx="289239" cy="279331"/>
            <a:chOff x="3529" y="1369"/>
            <a:chExt cx="304" cy="240"/>
          </a:xfrm>
        </p:grpSpPr>
        <p:grpSp>
          <p:nvGrpSpPr>
            <p:cNvPr id="77" name="Group 82"/>
            <p:cNvGrpSpPr/>
            <p:nvPr/>
          </p:nvGrpSpPr>
          <p:grpSpPr>
            <a:xfrm>
              <a:off x="3535" y="1384"/>
              <a:ext cx="298" cy="225"/>
              <a:chOff x="3535" y="1384"/>
              <a:chExt cx="298" cy="225"/>
            </a:xfrm>
          </p:grpSpPr>
          <p:sp>
            <p:nvSpPr>
              <p:cNvPr id="78" name="Freeform 83"/>
              <p:cNvSpPr/>
              <p:nvPr>
                <p:custDataLst>
                  <p:tags r:id="rId66"/>
                </p:custDataLst>
              </p:nvPr>
            </p:nvSpPr>
            <p:spPr>
              <a:xfrm>
                <a:off x="3535" y="1458"/>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79" name="Oval 84"/>
              <p:cNvSpPr/>
              <p:nvPr>
                <p:custDataLst>
                  <p:tags r:id="rId67"/>
                </p:custDataLst>
              </p:nvPr>
            </p:nvSpPr>
            <p:spPr>
              <a:xfrm>
                <a:off x="3537" y="1469"/>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0" name="Oval 85"/>
              <p:cNvSpPr/>
              <p:nvPr>
                <p:custDataLst>
                  <p:tags r:id="rId68"/>
                </p:custDataLst>
              </p:nvPr>
            </p:nvSpPr>
            <p:spPr>
              <a:xfrm>
                <a:off x="3537" y="1384"/>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81" name="Freeform 86"/>
            <p:cNvSpPr/>
            <p:nvPr>
              <p:custDataLst>
                <p:tags r:id="rId69"/>
              </p:custDataLst>
            </p:nvPr>
          </p:nvSpPr>
          <p:spPr>
            <a:xfrm>
              <a:off x="3529" y="1446"/>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2" name="Oval 87"/>
            <p:cNvSpPr/>
            <p:nvPr>
              <p:custDataLst>
                <p:tags r:id="rId70"/>
              </p:custDataLst>
            </p:nvPr>
          </p:nvSpPr>
          <p:spPr>
            <a:xfrm>
              <a:off x="3531" y="1454"/>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3" name="Oval 88"/>
            <p:cNvSpPr/>
            <p:nvPr>
              <p:custDataLst>
                <p:tags r:id="rId71"/>
              </p:custDataLst>
            </p:nvPr>
          </p:nvSpPr>
          <p:spPr>
            <a:xfrm>
              <a:off x="3531" y="1369"/>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84" name="Group 89"/>
            <p:cNvGrpSpPr/>
            <p:nvPr/>
          </p:nvGrpSpPr>
          <p:grpSpPr>
            <a:xfrm>
              <a:off x="3589" y="1392"/>
              <a:ext cx="183" cy="105"/>
              <a:chOff x="3589" y="1392"/>
              <a:chExt cx="183" cy="105"/>
            </a:xfrm>
          </p:grpSpPr>
          <p:grpSp>
            <p:nvGrpSpPr>
              <p:cNvPr id="85" name="Group 90"/>
              <p:cNvGrpSpPr/>
              <p:nvPr/>
            </p:nvGrpSpPr>
            <p:grpSpPr>
              <a:xfrm>
                <a:off x="3589" y="1392"/>
                <a:ext cx="183" cy="105"/>
                <a:chOff x="3589" y="1392"/>
                <a:chExt cx="183" cy="105"/>
              </a:xfrm>
            </p:grpSpPr>
            <p:sp>
              <p:nvSpPr>
                <p:cNvPr id="86" name="Freeform 91"/>
                <p:cNvSpPr/>
                <p:nvPr>
                  <p:custDataLst>
                    <p:tags r:id="rId72"/>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7" name="Freeform 92"/>
                <p:cNvSpPr/>
                <p:nvPr>
                  <p:custDataLst>
                    <p:tags r:id="rId73"/>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8" name="Freeform 93"/>
                <p:cNvSpPr/>
                <p:nvPr>
                  <p:custDataLst>
                    <p:tags r:id="rId74"/>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89" name="Freeform 94"/>
                <p:cNvSpPr/>
                <p:nvPr>
                  <p:custDataLst>
                    <p:tags r:id="rId75"/>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90" name="Group 95"/>
              <p:cNvGrpSpPr/>
              <p:nvPr/>
            </p:nvGrpSpPr>
            <p:grpSpPr>
              <a:xfrm>
                <a:off x="3595" y="1392"/>
                <a:ext cx="171" cy="101"/>
                <a:chOff x="3595" y="1392"/>
                <a:chExt cx="171" cy="101"/>
              </a:xfrm>
            </p:grpSpPr>
            <p:sp>
              <p:nvSpPr>
                <p:cNvPr id="91" name="Freeform 96"/>
                <p:cNvSpPr/>
                <p:nvPr>
                  <p:custDataLst>
                    <p:tags r:id="rId76"/>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2" name="Freeform 97"/>
                <p:cNvSpPr/>
                <p:nvPr>
                  <p:custDataLst>
                    <p:tags r:id="rId77"/>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3" name="Freeform 98"/>
                <p:cNvSpPr/>
                <p:nvPr>
                  <p:custDataLst>
                    <p:tags r:id="rId78"/>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94" name="Freeform 99"/>
                <p:cNvSpPr/>
                <p:nvPr>
                  <p:custDataLst>
                    <p:tags r:id="rId79"/>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95" name="Text Box 100"/>
          <p:cNvSpPr txBox="1"/>
          <p:nvPr>
            <p:custDataLst>
              <p:tags r:id="rId80"/>
            </p:custDataLst>
          </p:nvPr>
        </p:nvSpPr>
        <p:spPr>
          <a:xfrm>
            <a:off x="6639238" y="5031219"/>
            <a:ext cx="491227" cy="149573"/>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R3</a:t>
            </a:r>
            <a:endParaRPr lang="en-US" altLang="zh-CN" sz="1335" u="none">
              <a:solidFill>
                <a:schemeClr val="tx1"/>
              </a:solidFill>
              <a:latin typeface="Arial" pitchFamily="34" charset="0"/>
              <a:ea typeface="宋体" panose="02010600030101010101" pitchFamily="2" charset="-122"/>
            </a:endParaRPr>
          </a:p>
        </p:txBody>
      </p:sp>
      <p:sp>
        <p:nvSpPr>
          <p:cNvPr id="96" name="Line 101"/>
          <p:cNvSpPr/>
          <p:nvPr/>
        </p:nvSpPr>
        <p:spPr>
          <a:xfrm>
            <a:off x="5585513" y="5461850"/>
            <a:ext cx="245134"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97" name="Oval 102"/>
          <p:cNvSpPr>
            <a:spLocks noChangeArrowheads="1"/>
          </p:cNvSpPr>
          <p:nvPr/>
        </p:nvSpPr>
        <p:spPr bwMode="auto">
          <a:xfrm>
            <a:off x="7356103" y="5314833"/>
            <a:ext cx="491227" cy="218287"/>
          </a:xfrm>
          <a:prstGeom prst="ellipse">
            <a:avLst/>
          </a:prstGeom>
          <a:solidFill>
            <a:srgbClr val="FFFFFF"/>
          </a:solidFill>
          <a:ln w="9525">
            <a:solidFill>
              <a:srgbClr val="000000"/>
            </a:solidFill>
            <a:round/>
          </a:ln>
          <a:effectLst>
            <a:outerShdw dist="40161" dir="20493904" algn="ctr" rotWithShape="0">
              <a:srgbClr val="808080"/>
            </a:outerShdw>
          </a:effectLst>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marR="0" lvl="0" indent="0" algn="l" defTabSz="914400" rtl="0" eaLnBrk="1" fontAlgn="base" latinLnBrk="0" hangingPunct="1">
              <a:lnSpc>
                <a:spcPct val="135000"/>
              </a:lnSpc>
              <a:spcBef>
                <a:spcPct val="50000"/>
              </a:spcBef>
              <a:spcAft>
                <a:spcPct val="0"/>
              </a:spcAft>
              <a:buClrTx/>
              <a:buSzTx/>
              <a:buFontTx/>
              <a:buNone/>
            </a:pPr>
            <a:endParaRPr kumimoji="0" lang="zh-CN" altLang="en-US" sz="2665" b="1" i="0" u="sng" strike="noStrike" kern="1200" cap="none" spc="0" normalizeH="0" baseline="0" noProof="0">
              <a:ln>
                <a:noFill/>
              </a:ln>
              <a:solidFill>
                <a:srgbClr val="902724"/>
              </a:solidFill>
              <a:effectLst/>
              <a:uLnTx/>
              <a:uFillTx/>
              <a:latin typeface="黑体" panose="02010609060101010101" pitchFamily="49" charset="-122"/>
              <a:ea typeface="黑体" panose="02010609060101010101" pitchFamily="49" charset="-122"/>
              <a:cs typeface="+mn-cs"/>
            </a:endParaRPr>
          </a:p>
        </p:txBody>
      </p:sp>
      <p:sp>
        <p:nvSpPr>
          <p:cNvPr id="98" name="Text Box 103"/>
          <p:cNvSpPr txBox="1"/>
          <p:nvPr>
            <p:custDataLst>
              <p:tags r:id="rId81"/>
            </p:custDataLst>
          </p:nvPr>
        </p:nvSpPr>
        <p:spPr>
          <a:xfrm>
            <a:off x="7427693" y="5262738"/>
            <a:ext cx="613634" cy="149573"/>
          </a:xfrm>
          <a:prstGeom prst="rect">
            <a:avLst/>
          </a:prstGeom>
          <a:no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1335" u="none">
                <a:solidFill>
                  <a:schemeClr val="tx1"/>
                </a:solidFill>
                <a:latin typeface="Arial" pitchFamily="34" charset="0"/>
                <a:ea typeface="宋体" panose="02010600030101010101" pitchFamily="2" charset="-122"/>
              </a:rPr>
              <a:t>N4 </a:t>
            </a:r>
            <a:endParaRPr lang="en-US" altLang="zh-CN" sz="1335" u="none">
              <a:solidFill>
                <a:schemeClr val="tx1"/>
              </a:solidFill>
              <a:latin typeface="Arial" pitchFamily="34" charset="0"/>
              <a:ea typeface="宋体" panose="02010600030101010101" pitchFamily="2" charset="-122"/>
            </a:endParaRPr>
          </a:p>
        </p:txBody>
      </p:sp>
      <p:grpSp>
        <p:nvGrpSpPr>
          <p:cNvPr id="99" name="Group 104"/>
          <p:cNvGrpSpPr/>
          <p:nvPr/>
        </p:nvGrpSpPr>
        <p:grpSpPr>
          <a:xfrm>
            <a:off x="8338556" y="5294662"/>
            <a:ext cx="288600" cy="279012"/>
            <a:chOff x="3529" y="1369"/>
            <a:chExt cx="304" cy="240"/>
          </a:xfrm>
        </p:grpSpPr>
        <p:grpSp>
          <p:nvGrpSpPr>
            <p:cNvPr id="100" name="Group 105"/>
            <p:cNvGrpSpPr/>
            <p:nvPr/>
          </p:nvGrpSpPr>
          <p:grpSpPr>
            <a:xfrm>
              <a:off x="3535" y="1384"/>
              <a:ext cx="298" cy="225"/>
              <a:chOff x="3535" y="1384"/>
              <a:chExt cx="298" cy="225"/>
            </a:xfrm>
          </p:grpSpPr>
          <p:sp>
            <p:nvSpPr>
              <p:cNvPr id="101" name="Freeform 106"/>
              <p:cNvSpPr/>
              <p:nvPr>
                <p:custDataLst>
                  <p:tags r:id="rId82"/>
                </p:custDataLst>
              </p:nvPr>
            </p:nvSpPr>
            <p:spPr>
              <a:xfrm>
                <a:off x="3535" y="1458"/>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0000">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02" name="Oval 107"/>
              <p:cNvSpPr/>
              <p:nvPr>
                <p:custDataLst>
                  <p:tags r:id="rId83"/>
                </p:custDataLst>
              </p:nvPr>
            </p:nvSpPr>
            <p:spPr>
              <a:xfrm>
                <a:off x="3537" y="1469"/>
                <a:ext cx="295" cy="140"/>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3" name="Oval 108"/>
              <p:cNvSpPr/>
              <p:nvPr>
                <p:custDataLst>
                  <p:tags r:id="rId84"/>
                </p:custDataLst>
              </p:nvPr>
            </p:nvSpPr>
            <p:spPr>
              <a:xfrm>
                <a:off x="3537" y="1384"/>
                <a:ext cx="295" cy="138"/>
              </a:xfrm>
              <a:prstGeom prst="ellipse">
                <a:avLst/>
              </a:prstGeom>
              <a:solidFill>
                <a:srgbClr val="000000"/>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sp>
          <p:nvSpPr>
            <p:cNvPr id="104" name="Freeform 109"/>
            <p:cNvSpPr/>
            <p:nvPr>
              <p:custDataLst>
                <p:tags r:id="rId85"/>
              </p:custDataLst>
            </p:nvPr>
          </p:nvSpPr>
          <p:spPr>
            <a:xfrm>
              <a:off x="3529" y="1446"/>
              <a:ext cx="298" cy="73"/>
            </a:xfrm>
            <a:custGeom>
              <a:gdLst>
                <a:gd name="txL" fmla="*/ 0 w 298"/>
                <a:gd name="txT" fmla="*/ 0 h 73"/>
                <a:gd name="txR" fmla="*/ 298 w 298"/>
                <a:gd name="txB" fmla="*/ 73 h 73"/>
              </a:gdLst>
              <a:cxnLst>
                <a:cxn ang="0">
                  <a:pos x="0" y="0"/>
                </a:cxn>
                <a:cxn ang="0">
                  <a:pos x="297" y="0"/>
                </a:cxn>
                <a:cxn ang="0">
                  <a:pos x="297" y="72"/>
                </a:cxn>
                <a:cxn ang="0">
                  <a:pos x="0" y="72"/>
                </a:cxn>
                <a:cxn ang="0">
                  <a:pos x="0" y="0"/>
                </a:cxn>
              </a:cxnLst>
              <a:rect l="txL" t="txT" r="txR" b="txB"/>
              <a:pathLst>
                <a:path w="298" h="73">
                  <a:moveTo>
                    <a:pt x="0" y="0"/>
                  </a:moveTo>
                  <a:lnTo>
                    <a:pt x="297" y="0"/>
                  </a:lnTo>
                  <a:lnTo>
                    <a:pt x="297" y="72"/>
                  </a:lnTo>
                  <a:lnTo>
                    <a:pt x="0" y="72"/>
                  </a:lnTo>
                  <a:lnTo>
                    <a:pt x="0" y="0"/>
                  </a:lnTo>
                </a:path>
              </a:pathLst>
            </a:custGeom>
            <a:solidFill>
              <a:srgbClr val="004EFF">
                <a:alpha val="100000"/>
              </a:srgbClr>
            </a:solidFill>
            <a:ln w="9525">
              <a:noFill/>
            </a:ln>
          </p:spPr>
          <p:txBody>
            <a:bodyPr>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05" name="Oval 110"/>
            <p:cNvSpPr/>
            <p:nvPr>
              <p:custDataLst>
                <p:tags r:id="rId86"/>
              </p:custDataLst>
            </p:nvPr>
          </p:nvSpPr>
          <p:spPr>
            <a:xfrm>
              <a:off x="3531" y="1454"/>
              <a:ext cx="295" cy="143"/>
            </a:xfrm>
            <a:prstGeom prst="ellipse">
              <a:avLst/>
            </a:prstGeom>
            <a:solidFill>
              <a:srgbClr val="004E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6" name="Oval 111"/>
            <p:cNvSpPr/>
            <p:nvPr>
              <p:custDataLst>
                <p:tags r:id="rId87"/>
              </p:custDataLst>
            </p:nvPr>
          </p:nvSpPr>
          <p:spPr>
            <a:xfrm>
              <a:off x="3531" y="1369"/>
              <a:ext cx="295" cy="142"/>
            </a:xfrm>
            <a:prstGeom prst="ellipse">
              <a:avLst/>
            </a:prstGeom>
            <a:solidFill>
              <a:srgbClr val="5589FF"/>
            </a:solidFill>
            <a:ln w="9525">
              <a:noFill/>
            </a:ln>
          </p:spPr>
          <p:txBody>
            <a:bodyPr anchor="ctr" anchorCtr="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grpSp>
          <p:nvGrpSpPr>
            <p:cNvPr id="107" name="Group 112"/>
            <p:cNvGrpSpPr/>
            <p:nvPr/>
          </p:nvGrpSpPr>
          <p:grpSpPr>
            <a:xfrm>
              <a:off x="3589" y="1392"/>
              <a:ext cx="183" cy="105"/>
              <a:chOff x="3589" y="1392"/>
              <a:chExt cx="183" cy="105"/>
            </a:xfrm>
          </p:grpSpPr>
          <p:grpSp>
            <p:nvGrpSpPr>
              <p:cNvPr id="108" name="Group 113"/>
              <p:cNvGrpSpPr/>
              <p:nvPr/>
            </p:nvGrpSpPr>
            <p:grpSpPr>
              <a:xfrm>
                <a:off x="3589" y="1392"/>
                <a:ext cx="183" cy="105"/>
                <a:chOff x="3589" y="1392"/>
                <a:chExt cx="183" cy="105"/>
              </a:xfrm>
            </p:grpSpPr>
            <p:sp>
              <p:nvSpPr>
                <p:cNvPr id="109" name="Freeform 114"/>
                <p:cNvSpPr/>
                <p:nvPr>
                  <p:custDataLst>
                    <p:tags r:id="rId88"/>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0" name="Freeform 115"/>
                <p:cNvSpPr/>
                <p:nvPr>
                  <p:custDataLst>
                    <p:tags r:id="rId89"/>
                  </p:custDataLst>
                </p:nvPr>
              </p:nvSpPr>
              <p:spPr>
                <a:xfrm>
                  <a:off x="3589" y="1392"/>
                  <a:ext cx="78" cy="31"/>
                </a:xfrm>
                <a:custGeom>
                  <a:gdLst>
                    <a:gd name="txL" fmla="*/ 0 w 78"/>
                    <a:gd name="txT" fmla="*/ 0 h 31"/>
                    <a:gd name="txR" fmla="*/ 78 w 78"/>
                    <a:gd name="txB" fmla="*/ 31 h 31"/>
                  </a:gdLst>
                  <a:cxnLst>
                    <a:cxn ang="0">
                      <a:pos x="0" y="5"/>
                    </a:cxn>
                    <a:cxn ang="0">
                      <a:pos x="17" y="0"/>
                    </a:cxn>
                    <a:cxn ang="0">
                      <a:pos x="59" y="15"/>
                    </a:cxn>
                    <a:cxn ang="0">
                      <a:pos x="77" y="9"/>
                    </a:cxn>
                    <a:cxn ang="0">
                      <a:pos x="72" y="30"/>
                    </a:cxn>
                    <a:cxn ang="0">
                      <a:pos x="17" y="30"/>
                    </a:cxn>
                    <a:cxn ang="0">
                      <a:pos x="43" y="24"/>
                    </a:cxn>
                    <a:cxn ang="0">
                      <a:pos x="0" y="5"/>
                    </a:cxn>
                  </a:cxnLst>
                  <a:rect l="txL" t="txT" r="txR" b="txB"/>
                  <a:pathLst>
                    <a:path w="78" h="31">
                      <a:moveTo>
                        <a:pt x="0" y="5"/>
                      </a:moveTo>
                      <a:lnTo>
                        <a:pt x="17" y="0"/>
                      </a:lnTo>
                      <a:lnTo>
                        <a:pt x="59" y="15"/>
                      </a:lnTo>
                      <a:lnTo>
                        <a:pt x="77" y="9"/>
                      </a:lnTo>
                      <a:lnTo>
                        <a:pt x="72" y="30"/>
                      </a:lnTo>
                      <a:lnTo>
                        <a:pt x="17" y="30"/>
                      </a:lnTo>
                      <a:lnTo>
                        <a:pt x="43" y="24"/>
                      </a:lnTo>
                      <a:lnTo>
                        <a:pt x="0" y="5"/>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1" name="Freeform 116"/>
                <p:cNvSpPr/>
                <p:nvPr>
                  <p:custDataLst>
                    <p:tags r:id="rId90"/>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2" name="Freeform 117"/>
                <p:cNvSpPr/>
                <p:nvPr>
                  <p:custDataLst>
                    <p:tags r:id="rId91"/>
                  </p:custDataLst>
                </p:nvPr>
              </p:nvSpPr>
              <p:spPr>
                <a:xfrm>
                  <a:off x="3690" y="1465"/>
                  <a:ext cx="82" cy="32"/>
                </a:xfrm>
                <a:custGeom>
                  <a:gdLst>
                    <a:gd name="txL" fmla="*/ 0 w 82"/>
                    <a:gd name="txT" fmla="*/ 0 h 32"/>
                    <a:gd name="txR" fmla="*/ 82 w 82"/>
                    <a:gd name="txB" fmla="*/ 32 h 32"/>
                  </a:gdLst>
                  <a:cxnLst>
                    <a:cxn ang="0">
                      <a:pos x="81" y="22"/>
                    </a:cxn>
                    <a:cxn ang="0">
                      <a:pos x="61" y="31"/>
                    </a:cxn>
                    <a:cxn ang="0">
                      <a:pos x="17" y="13"/>
                    </a:cxn>
                    <a:cxn ang="0">
                      <a:pos x="0" y="22"/>
                    </a:cxn>
                    <a:cxn ang="0">
                      <a:pos x="5" y="0"/>
                    </a:cxn>
                    <a:cxn ang="0">
                      <a:pos x="61" y="0"/>
                    </a:cxn>
                    <a:cxn ang="0">
                      <a:pos x="39" y="8"/>
                    </a:cxn>
                    <a:cxn ang="0">
                      <a:pos x="81" y="22"/>
                    </a:cxn>
                  </a:cxnLst>
                  <a:rect l="txL" t="txT" r="txR" b="txB"/>
                  <a:pathLst>
                    <a:path w="82" h="32">
                      <a:moveTo>
                        <a:pt x="81" y="22"/>
                      </a:moveTo>
                      <a:lnTo>
                        <a:pt x="61" y="31"/>
                      </a:lnTo>
                      <a:lnTo>
                        <a:pt x="17" y="13"/>
                      </a:lnTo>
                      <a:lnTo>
                        <a:pt x="0" y="22"/>
                      </a:lnTo>
                      <a:lnTo>
                        <a:pt x="5" y="0"/>
                      </a:lnTo>
                      <a:lnTo>
                        <a:pt x="61" y="0"/>
                      </a:lnTo>
                      <a:lnTo>
                        <a:pt x="39" y="8"/>
                      </a:lnTo>
                      <a:lnTo>
                        <a:pt x="81" y="22"/>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nvGrpSpPr>
              <p:cNvPr id="113" name="Group 118"/>
              <p:cNvGrpSpPr/>
              <p:nvPr/>
            </p:nvGrpSpPr>
            <p:grpSpPr>
              <a:xfrm>
                <a:off x="3595" y="1392"/>
                <a:ext cx="171" cy="101"/>
                <a:chOff x="3595" y="1392"/>
                <a:chExt cx="171" cy="101"/>
              </a:xfrm>
            </p:grpSpPr>
            <p:sp>
              <p:nvSpPr>
                <p:cNvPr id="114" name="Freeform 119"/>
                <p:cNvSpPr/>
                <p:nvPr>
                  <p:custDataLst>
                    <p:tags r:id="rId92"/>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5" name="Freeform 120"/>
                <p:cNvSpPr/>
                <p:nvPr>
                  <p:custDataLst>
                    <p:tags r:id="rId93"/>
                  </p:custDataLst>
                </p:nvPr>
              </p:nvSpPr>
              <p:spPr>
                <a:xfrm>
                  <a:off x="3684" y="1392"/>
                  <a:ext cx="82" cy="31"/>
                </a:xfrm>
                <a:custGeom>
                  <a:gdLst>
                    <a:gd name="txL" fmla="*/ 0 w 82"/>
                    <a:gd name="txT" fmla="*/ 0 h 31"/>
                    <a:gd name="txR" fmla="*/ 82 w 82"/>
                    <a:gd name="txB" fmla="*/ 31 h 31"/>
                  </a:gdLst>
                  <a:cxnLst>
                    <a:cxn ang="0">
                      <a:pos x="0" y="24"/>
                    </a:cxn>
                    <a:cxn ang="0">
                      <a:pos x="18" y="30"/>
                    </a:cxn>
                    <a:cxn ang="0">
                      <a:pos x="59" y="9"/>
                    </a:cxn>
                    <a:cxn ang="0">
                      <a:pos x="81" y="15"/>
                    </a:cxn>
                    <a:cxn ang="0">
                      <a:pos x="72" y="0"/>
                    </a:cxn>
                    <a:cxn ang="0">
                      <a:pos x="18" y="0"/>
                    </a:cxn>
                    <a:cxn ang="0">
                      <a:pos x="45" y="5"/>
                    </a:cxn>
                    <a:cxn ang="0">
                      <a:pos x="0" y="24"/>
                    </a:cxn>
                  </a:cxnLst>
                  <a:rect l="txL" t="txT" r="txR" b="txB"/>
                  <a:pathLst>
                    <a:path w="82" h="31">
                      <a:moveTo>
                        <a:pt x="0" y="24"/>
                      </a:moveTo>
                      <a:lnTo>
                        <a:pt x="18" y="30"/>
                      </a:lnTo>
                      <a:lnTo>
                        <a:pt x="59" y="9"/>
                      </a:lnTo>
                      <a:lnTo>
                        <a:pt x="81" y="15"/>
                      </a:lnTo>
                      <a:lnTo>
                        <a:pt x="72" y="0"/>
                      </a:lnTo>
                      <a:lnTo>
                        <a:pt x="18" y="0"/>
                      </a:lnTo>
                      <a:lnTo>
                        <a:pt x="45" y="5"/>
                      </a:lnTo>
                      <a:lnTo>
                        <a:pt x="0" y="24"/>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6" name="Freeform 121"/>
                <p:cNvSpPr/>
                <p:nvPr>
                  <p:custDataLst>
                    <p:tags r:id="rId94"/>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117" name="Freeform 122"/>
                <p:cNvSpPr/>
                <p:nvPr>
                  <p:custDataLst>
                    <p:tags r:id="rId95"/>
                  </p:custDataLst>
                </p:nvPr>
              </p:nvSpPr>
              <p:spPr>
                <a:xfrm>
                  <a:off x="3595" y="1454"/>
                  <a:ext cx="78" cy="39"/>
                </a:xfrm>
                <a:custGeom>
                  <a:gdLst>
                    <a:gd name="txL" fmla="*/ 0 w 78"/>
                    <a:gd name="txT" fmla="*/ 0 h 39"/>
                    <a:gd name="txR" fmla="*/ 78 w 78"/>
                    <a:gd name="txB" fmla="*/ 39 h 39"/>
                  </a:gdLst>
                  <a:cxnLst>
                    <a:cxn ang="0">
                      <a:pos x="77" y="7"/>
                    </a:cxn>
                    <a:cxn ang="0">
                      <a:pos x="59" y="0"/>
                    </a:cxn>
                    <a:cxn ang="0">
                      <a:pos x="17" y="20"/>
                    </a:cxn>
                    <a:cxn ang="0">
                      <a:pos x="0" y="17"/>
                    </a:cxn>
                    <a:cxn ang="0">
                      <a:pos x="5" y="38"/>
                    </a:cxn>
                    <a:cxn ang="0">
                      <a:pos x="59" y="38"/>
                    </a:cxn>
                    <a:cxn ang="0">
                      <a:pos x="34" y="30"/>
                    </a:cxn>
                    <a:cxn ang="0">
                      <a:pos x="77" y="7"/>
                    </a:cxn>
                  </a:cxnLst>
                  <a:rect l="txL" t="txT" r="txR" b="txB"/>
                  <a:pathLst>
                    <a:path w="78" h="39">
                      <a:moveTo>
                        <a:pt x="77" y="7"/>
                      </a:moveTo>
                      <a:lnTo>
                        <a:pt x="59" y="0"/>
                      </a:lnTo>
                      <a:lnTo>
                        <a:pt x="17" y="20"/>
                      </a:lnTo>
                      <a:lnTo>
                        <a:pt x="0" y="17"/>
                      </a:lnTo>
                      <a:lnTo>
                        <a:pt x="5" y="38"/>
                      </a:lnTo>
                      <a:lnTo>
                        <a:pt x="59" y="38"/>
                      </a:lnTo>
                      <a:lnTo>
                        <a:pt x="34" y="30"/>
                      </a:lnTo>
                      <a:lnTo>
                        <a:pt x="77" y="7"/>
                      </a:lnTo>
                    </a:path>
                  </a:pathLst>
                </a:custGeom>
                <a:solidFill>
                  <a:srgbClr val="FFFFFF">
                    <a:alpha val="100000"/>
                  </a:srgbClr>
                </a:solidFill>
                <a:ln w="9525">
                  <a:noFill/>
                </a:ln>
              </p:spPr>
              <p:txBody>
                <a:bodyP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grpSp>
        </p:grpSp>
      </p:grpSp>
      <p:sp>
        <p:nvSpPr>
          <p:cNvPr id="118" name="Line 123"/>
          <p:cNvSpPr/>
          <p:nvPr/>
        </p:nvSpPr>
        <p:spPr>
          <a:xfrm>
            <a:off x="6076740" y="5430848"/>
            <a:ext cx="613634"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19" name="Line 124"/>
          <p:cNvSpPr/>
          <p:nvPr/>
        </p:nvSpPr>
        <p:spPr>
          <a:xfrm>
            <a:off x="6987603" y="5428931"/>
            <a:ext cx="368500"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20" name="Line 125"/>
          <p:cNvSpPr/>
          <p:nvPr/>
        </p:nvSpPr>
        <p:spPr>
          <a:xfrm>
            <a:off x="7856917" y="5438519"/>
            <a:ext cx="492185"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21" name="Line 126"/>
          <p:cNvSpPr/>
          <p:nvPr/>
        </p:nvSpPr>
        <p:spPr>
          <a:xfrm>
            <a:off x="4684239" y="5481026"/>
            <a:ext cx="368500"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22" name="Line 127"/>
          <p:cNvSpPr/>
          <p:nvPr/>
        </p:nvSpPr>
        <p:spPr>
          <a:xfrm>
            <a:off x="3948197" y="5481026"/>
            <a:ext cx="491227" cy="0"/>
          </a:xfrm>
          <a:prstGeom prst="line">
            <a:avLst/>
          </a:prstGeom>
          <a:ln w="28575" cap="flat" cmpd="sng">
            <a:solidFill>
              <a:srgbClr val="000000"/>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123" name="Rectangle 128"/>
          <p:cNvSpPr/>
          <p:nvPr>
            <p:custDataLst>
              <p:tags r:id="rId96"/>
            </p:custDataLst>
          </p:nvPr>
        </p:nvSpPr>
        <p:spPr>
          <a:xfrm>
            <a:off x="4193331" y="5304286"/>
            <a:ext cx="170347"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4" name="Text Box 129"/>
          <p:cNvSpPr txBox="1"/>
          <p:nvPr>
            <p:custDataLst>
              <p:tags r:id="rId97"/>
            </p:custDataLst>
          </p:nvPr>
        </p:nvSpPr>
        <p:spPr>
          <a:xfrm>
            <a:off x="4179269" y="5265934"/>
            <a:ext cx="246093"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5</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25" name="Rectangle 130"/>
          <p:cNvSpPr/>
          <p:nvPr>
            <p:custDataLst>
              <p:tags r:id="rId98"/>
            </p:custDataLst>
          </p:nvPr>
        </p:nvSpPr>
        <p:spPr>
          <a:xfrm>
            <a:off x="4725787" y="5304286"/>
            <a:ext cx="170347"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6" name="Text Box 131"/>
          <p:cNvSpPr txBox="1"/>
          <p:nvPr>
            <p:custDataLst>
              <p:tags r:id="rId99"/>
            </p:custDataLst>
          </p:nvPr>
        </p:nvSpPr>
        <p:spPr>
          <a:xfrm>
            <a:off x="4712044" y="5265934"/>
            <a:ext cx="246093"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7</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27" name="Rectangle 132"/>
          <p:cNvSpPr/>
          <p:nvPr>
            <p:custDataLst>
              <p:tags r:id="rId100"/>
            </p:custDataLst>
          </p:nvPr>
        </p:nvSpPr>
        <p:spPr>
          <a:xfrm>
            <a:off x="5647516" y="5277440"/>
            <a:ext cx="169389"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8" name="Text Box 133"/>
          <p:cNvSpPr txBox="1"/>
          <p:nvPr>
            <p:custDataLst>
              <p:tags r:id="rId101"/>
            </p:custDataLst>
          </p:nvPr>
        </p:nvSpPr>
        <p:spPr>
          <a:xfrm>
            <a:off x="5633453" y="5230778"/>
            <a:ext cx="245134"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3</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29" name="Rectangle 134"/>
          <p:cNvSpPr/>
          <p:nvPr>
            <p:custDataLst>
              <p:tags r:id="rId102"/>
            </p:custDataLst>
          </p:nvPr>
        </p:nvSpPr>
        <p:spPr>
          <a:xfrm>
            <a:off x="6138423" y="5262738"/>
            <a:ext cx="169389"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0" name="Text Box 135"/>
          <p:cNvSpPr txBox="1"/>
          <p:nvPr>
            <p:custDataLst>
              <p:tags r:id="rId103"/>
            </p:custDataLst>
          </p:nvPr>
        </p:nvSpPr>
        <p:spPr>
          <a:xfrm>
            <a:off x="6124680" y="5232696"/>
            <a:ext cx="245134"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5</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31" name="Rectangle 136"/>
          <p:cNvSpPr/>
          <p:nvPr>
            <p:custDataLst>
              <p:tags r:id="rId104"/>
            </p:custDataLst>
          </p:nvPr>
        </p:nvSpPr>
        <p:spPr>
          <a:xfrm>
            <a:off x="6507242" y="5262738"/>
            <a:ext cx="169389"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2" name="Text Box 137"/>
          <p:cNvSpPr txBox="1"/>
          <p:nvPr>
            <p:custDataLst>
              <p:tags r:id="rId105"/>
            </p:custDataLst>
          </p:nvPr>
        </p:nvSpPr>
        <p:spPr>
          <a:xfrm>
            <a:off x="6493180" y="5224386"/>
            <a:ext cx="245134"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6</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33" name="Rectangle 138"/>
          <p:cNvSpPr/>
          <p:nvPr>
            <p:custDataLst>
              <p:tags r:id="rId106"/>
            </p:custDataLst>
          </p:nvPr>
        </p:nvSpPr>
        <p:spPr>
          <a:xfrm>
            <a:off x="7018604" y="5251872"/>
            <a:ext cx="169389"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4" name="Text Box 139"/>
          <p:cNvSpPr txBox="1"/>
          <p:nvPr>
            <p:custDataLst>
              <p:tags r:id="rId107"/>
            </p:custDataLst>
          </p:nvPr>
        </p:nvSpPr>
        <p:spPr>
          <a:xfrm>
            <a:off x="7004541" y="5213520"/>
            <a:ext cx="245134"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4</a:t>
            </a:r>
            <a:endParaRPr lang="en-US" altLang="zh-CN" sz="2135" u="none">
              <a:solidFill>
                <a:schemeClr val="tx1"/>
              </a:solidFill>
              <a:latin typeface="Times New Roman" panose="02020603050405020304" pitchFamily="18" charset="0"/>
              <a:ea typeface="宋体" panose="02010600030101010101" pitchFamily="2" charset="-122"/>
            </a:endParaRPr>
          </a:p>
        </p:txBody>
      </p:sp>
      <p:sp>
        <p:nvSpPr>
          <p:cNvPr id="135" name="Rectangle 140"/>
          <p:cNvSpPr/>
          <p:nvPr>
            <p:custDataLst>
              <p:tags r:id="rId108"/>
            </p:custDataLst>
          </p:nvPr>
        </p:nvSpPr>
        <p:spPr>
          <a:xfrm>
            <a:off x="8123145" y="5251872"/>
            <a:ext cx="170347" cy="138387"/>
          </a:xfrm>
          <a:prstGeom prst="rect">
            <a:avLst/>
          </a:prstGeom>
          <a:solidFill>
            <a:srgbClr val="FFFFFF"/>
          </a:solidFill>
          <a:ln w="9525" cap="flat" cmpd="sng">
            <a:solidFill>
              <a:srgbClr val="000000"/>
            </a:solidFill>
            <a:prstDash val="solid"/>
            <a:miter/>
            <a:headEnd type="none" w="med" len="med"/>
            <a:tailEnd type="none" w="med" len="med"/>
          </a:ln>
        </p:spPr>
        <p:txBody>
          <a:bodyPr>
            <a:normAutofit fontScale="4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6" name="Text Box 141"/>
          <p:cNvSpPr txBox="1"/>
          <p:nvPr>
            <p:custDataLst>
              <p:tags r:id="rId109"/>
            </p:custDataLst>
          </p:nvPr>
        </p:nvSpPr>
        <p:spPr>
          <a:xfrm>
            <a:off x="8118031" y="5205210"/>
            <a:ext cx="246093" cy="211576"/>
          </a:xfrm>
          <a:prstGeom prst="rect">
            <a:avLst/>
          </a:prstGeom>
          <a:noFill/>
          <a:ln w="9525">
            <a:noFill/>
          </a:ln>
        </p:spPr>
        <p:txBody>
          <a:bodyPr>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342900" indent="-342900" algn="just">
              <a:lnSpc>
                <a:spcPct val="100000"/>
              </a:lnSpc>
              <a:spcBef>
                <a:spcPct val="20000"/>
              </a:spcBef>
              <a:buClr>
                <a:srgbClr val="FF3300"/>
              </a:buClr>
              <a:buSzPct val="70000"/>
              <a:buFont typeface="Wingdings" panose="05000000000000000000" pitchFamily="2" charset="2"/>
            </a:pPr>
            <a:r>
              <a:rPr lang="en-US" altLang="zh-CN" sz="2135" u="none">
                <a:solidFill>
                  <a:schemeClr val="tx1"/>
                </a:solidFill>
                <a:latin typeface="Times New Roman" panose="02020603050405020304" pitchFamily="18" charset="0"/>
                <a:ea typeface="宋体" panose="02010600030101010101" pitchFamily="2" charset="-122"/>
              </a:rPr>
              <a:t>9</a:t>
            </a:r>
            <a:endParaRPr lang="en-US" altLang="zh-CN" sz="2135" u="none">
              <a:solidFill>
                <a:schemeClr val="tx1"/>
              </a:solidFill>
              <a:latin typeface="Times New Roman" panose="02020603050405020304" pitchFamily="18" charset="0"/>
              <a:ea typeface="宋体" panose="02010600030101010101" pitchFamily="2" charset="-122"/>
            </a:endParaRPr>
          </a:p>
        </p:txBody>
      </p:sp>
    </p:spTree>
    <p:custDataLst>
      <p:tags r:id="rId110"/>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custDataLst>
              <p:tags r:id="rId3"/>
            </p:custDataLst>
          </p:nvPr>
        </p:nvSpPr>
        <p:spPr>
          <a:xfrm>
            <a:off x="2811324" y="0"/>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300" spc="150">
                <a:solidFill>
                  <a:schemeClr val="tx1">
                    <a:lumMod val="85000"/>
                    <a:lumOff val="15000"/>
                  </a:schemeClr>
                </a:solidFill>
                <a:uFillTx/>
                <a:latin typeface="Arial" pitchFamily="34" charset="0"/>
                <a:ea typeface="微软雅黑"/>
              </a:rPr>
              <a:t>在自治系统中，每个路由器维持该自治系统的有限图数据库。根据有限图利用Dijkstra算法，就可以计算出从它到所有的目标网络的最短距离。</a:t>
            </a:r>
            <a:endParaRPr lang="zh-CN" altLang="en-US" sz="1300" spc="150">
              <a:solidFill>
                <a:schemeClr val="tx1">
                  <a:lumMod val="85000"/>
                  <a:lumOff val="15000"/>
                </a:schemeClr>
              </a:solidFill>
              <a:uFillTx/>
              <a:latin typeface="Arial" pitchFamily="34" charset="0"/>
              <a:ea typeface="微软雅黑"/>
            </a:endParaRPr>
          </a:p>
        </p:txBody>
      </p:sp>
      <p:sp>
        <p:nvSpPr>
          <p:cNvPr id="20" name="矩形 19"/>
          <p:cNvSpPr/>
          <p:nvPr>
            <p:custDataLst>
              <p:tags r:id="rId4"/>
            </p:custDataLst>
          </p:nvPr>
        </p:nvSpPr>
        <p:spPr>
          <a:xfrm rot="16200000" flipH="1">
            <a:off x="3686310" y="2413515"/>
            <a:ext cx="335945" cy="1516272"/>
          </a:xfrm>
          <a:prstGeom prst="rect">
            <a:avLst/>
          </a:prstGeom>
          <a:gradFill>
            <a:gsLst>
              <a:gs pos="0">
                <a:schemeClr val="bg1">
                  <a:alpha val="0"/>
                </a:schemeClr>
              </a:gs>
              <a:gs pos="100000">
                <a:schemeClr val="accent1"/>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9" name="流程图: 决策 18"/>
          <p:cNvSpPr/>
          <p:nvPr>
            <p:custDataLst>
              <p:tags r:id="rId5"/>
            </p:custDataLst>
          </p:nvPr>
        </p:nvSpPr>
        <p:spPr>
          <a:xfrm rot="5400000">
            <a:off x="2886442" y="2978292"/>
            <a:ext cx="386719" cy="386719"/>
          </a:xfrm>
          <a:prstGeom prst="flowChartDecision">
            <a:avLst/>
          </a:prstGeom>
          <a:solidFill>
            <a:schemeClr val="accent1"/>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1" name="文本框 20"/>
          <p:cNvSpPr txBox="1"/>
          <p:nvPr>
            <p:custDataLst>
              <p:tags r:id="rId6"/>
            </p:custDataLst>
          </p:nvPr>
        </p:nvSpPr>
        <p:spPr>
          <a:xfrm>
            <a:off x="2987295" y="3003331"/>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1</a:t>
            </a:r>
            <a:endParaRPr lang="en-US" altLang="zh-CN" sz="1000" b="1">
              <a:solidFill>
                <a:schemeClr val="lt1"/>
              </a:solidFill>
            </a:endParaRPr>
          </a:p>
        </p:txBody>
      </p:sp>
      <p:sp>
        <p:nvSpPr>
          <p:cNvPr id="11" name="文本框 10"/>
          <p:cNvSpPr txBox="1"/>
          <p:nvPr>
            <p:custDataLst>
              <p:tags r:id="rId7"/>
            </p:custDataLst>
          </p:nvPr>
        </p:nvSpPr>
        <p:spPr>
          <a:xfrm>
            <a:off x="2811324" y="3922832"/>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300" spc="150">
                <a:solidFill>
                  <a:schemeClr val="tx1">
                    <a:lumMod val="85000"/>
                    <a:lumOff val="15000"/>
                  </a:schemeClr>
                </a:solidFill>
                <a:uFillTx/>
                <a:latin typeface="Arial" pitchFamily="34" charset="0"/>
                <a:ea typeface="微软雅黑"/>
              </a:rPr>
              <a:t>OSPF的路由选择在两个层面进行，低层是在自治系统的区内进行路由选择。高层是在自治系统的区间进行路由选择，由穿越主干网的流量组成。为了减少主干网的路由选择更新，每个区域有一个指定的区界路由器。在区域内，每个路由器与指定的区界路由器交换链路状态信息。指定区界路由器负责代表本网络产生链路状态包LSP与主干网交换路由信息。</a:t>
            </a:r>
            <a:endParaRPr lang="en-US" altLang="zh-CN" sz="1300" spc="150">
              <a:solidFill>
                <a:schemeClr val="tx1">
                  <a:lumMod val="85000"/>
                  <a:lumOff val="15000"/>
                </a:schemeClr>
              </a:solidFill>
              <a:uFillTx/>
              <a:latin typeface="Arial" pitchFamily="34" charset="0"/>
              <a:ea typeface="微软雅黑"/>
            </a:endParaRPr>
          </a:p>
        </p:txBody>
      </p:sp>
      <p:sp>
        <p:nvSpPr>
          <p:cNvPr id="15" name="矩形 14"/>
          <p:cNvSpPr/>
          <p:nvPr>
            <p:custDataLst>
              <p:tags r:id="rId8"/>
            </p:custDataLst>
          </p:nvPr>
        </p:nvSpPr>
        <p:spPr>
          <a:xfrm rot="16200000" flipH="1">
            <a:off x="5064170" y="2893436"/>
            <a:ext cx="335945" cy="1516272"/>
          </a:xfrm>
          <a:prstGeom prst="rect">
            <a:avLst/>
          </a:prstGeom>
          <a:gradFill>
            <a:gsLst>
              <a:gs pos="0">
                <a:schemeClr val="bg1">
                  <a:alpha val="0"/>
                </a:schemeClr>
              </a:gs>
              <a:gs pos="100000">
                <a:schemeClr val="accent2"/>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6" name="流程图: 决策 15"/>
          <p:cNvSpPr/>
          <p:nvPr>
            <p:custDataLst>
              <p:tags r:id="rId9"/>
            </p:custDataLst>
          </p:nvPr>
        </p:nvSpPr>
        <p:spPr>
          <a:xfrm rot="5400000">
            <a:off x="4264302" y="3458213"/>
            <a:ext cx="386719" cy="386719"/>
          </a:xfrm>
          <a:prstGeom prst="flowChartDecision">
            <a:avLst/>
          </a:prstGeom>
          <a:solidFill>
            <a:schemeClr val="accent2"/>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7" name="文本框 16"/>
          <p:cNvSpPr txBox="1"/>
          <p:nvPr>
            <p:custDataLst>
              <p:tags r:id="rId10"/>
            </p:custDataLst>
          </p:nvPr>
        </p:nvSpPr>
        <p:spPr>
          <a:xfrm>
            <a:off x="4365155" y="3483252"/>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2</a:t>
            </a:r>
            <a:endParaRPr lang="en-US" altLang="zh-CN" sz="1000" b="1">
              <a:solidFill>
                <a:schemeClr val="lt1"/>
              </a:solidFill>
            </a:endParaRPr>
          </a:p>
        </p:txBody>
      </p:sp>
      <p:sp>
        <p:nvSpPr>
          <p:cNvPr id="5" name="文本框 4"/>
          <p:cNvSpPr txBox="1"/>
          <p:nvPr>
            <p:custDataLst>
              <p:tags r:id="rId11"/>
            </p:custDataLst>
          </p:nvPr>
        </p:nvSpPr>
        <p:spPr>
          <a:xfrm>
            <a:off x="6170770" y="0"/>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300" spc="150">
                <a:solidFill>
                  <a:schemeClr val="tx1">
                    <a:lumMod val="85000"/>
                    <a:lumOff val="15000"/>
                  </a:schemeClr>
                </a:solidFill>
                <a:uFillTx/>
                <a:latin typeface="Arial" pitchFamily="34" charset="0"/>
                <a:ea typeface="微软雅黑"/>
              </a:rPr>
              <a:t>OSPF协议</a:t>
            </a:r>
            <a:endParaRPr lang="zh-CN" altLang="en-US" sz="1300" spc="150">
              <a:solidFill>
                <a:schemeClr val="tx1">
                  <a:lumMod val="85000"/>
                  <a:lumOff val="15000"/>
                </a:schemeClr>
              </a:solidFill>
              <a:uFillTx/>
              <a:latin typeface="Arial" pitchFamily="34" charset="0"/>
              <a:ea typeface="微软雅黑"/>
            </a:endParaRPr>
          </a:p>
        </p:txBody>
      </p:sp>
      <p:sp>
        <p:nvSpPr>
          <p:cNvPr id="18" name="矩形 17"/>
          <p:cNvSpPr/>
          <p:nvPr>
            <p:custDataLst>
              <p:tags r:id="rId12"/>
            </p:custDataLst>
          </p:nvPr>
        </p:nvSpPr>
        <p:spPr>
          <a:xfrm rot="16200000" flipH="1">
            <a:off x="7077056" y="2413515"/>
            <a:ext cx="335945" cy="1516272"/>
          </a:xfrm>
          <a:prstGeom prst="rect">
            <a:avLst/>
          </a:prstGeom>
          <a:gradFill>
            <a:gsLst>
              <a:gs pos="0">
                <a:schemeClr val="bg1">
                  <a:alpha val="0"/>
                </a:schemeClr>
              </a:gs>
              <a:gs pos="100000">
                <a:schemeClr val="accent3"/>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3" name="流程图: 决策 22"/>
          <p:cNvSpPr/>
          <p:nvPr>
            <p:custDataLst>
              <p:tags r:id="rId13"/>
            </p:custDataLst>
          </p:nvPr>
        </p:nvSpPr>
        <p:spPr>
          <a:xfrm rot="5400000">
            <a:off x="6277188" y="2978292"/>
            <a:ext cx="386719" cy="386719"/>
          </a:xfrm>
          <a:prstGeom prst="flowChartDecision">
            <a:avLst/>
          </a:prstGeom>
          <a:solidFill>
            <a:schemeClr val="accent3"/>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4" name="文本框 23"/>
          <p:cNvSpPr txBox="1"/>
          <p:nvPr>
            <p:custDataLst>
              <p:tags r:id="rId14"/>
            </p:custDataLst>
          </p:nvPr>
        </p:nvSpPr>
        <p:spPr>
          <a:xfrm>
            <a:off x="6378040" y="3003331"/>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dk1">
                    <a:lumMod val="85000"/>
                    <a:lumOff val="15000"/>
                  </a:schemeClr>
                </a:solidFill>
              </a:rPr>
              <a:t>3</a:t>
            </a:r>
            <a:endParaRPr lang="en-US" altLang="zh-CN" sz="1000" b="1">
              <a:solidFill>
                <a:schemeClr val="dk1">
                  <a:lumMod val="85000"/>
                  <a:lumOff val="15000"/>
                </a:schemeClr>
              </a:solidFill>
            </a:endParaRPr>
          </a:p>
        </p:txBody>
      </p:sp>
      <p:sp>
        <p:nvSpPr>
          <p:cNvPr id="12" name="文本框 11"/>
          <p:cNvSpPr txBox="1"/>
          <p:nvPr>
            <p:custDataLst>
              <p:tags r:id="rId15"/>
            </p:custDataLst>
          </p:nvPr>
        </p:nvSpPr>
        <p:spPr>
          <a:xfrm>
            <a:off x="6170770" y="3922832"/>
            <a:ext cx="3179302" cy="293516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en-US" altLang="zh-CN" sz="1300" spc="150">
                <a:solidFill>
                  <a:schemeClr val="tx1">
                    <a:lumMod val="85000"/>
                    <a:lumOff val="15000"/>
                  </a:schemeClr>
                </a:solidFill>
                <a:uFillTx/>
                <a:latin typeface="Arial" pitchFamily="34" charset="0"/>
                <a:ea typeface="微软雅黑"/>
              </a:rPr>
              <a:t>开放最短路径优先路由协议OSPF</a:t>
            </a:r>
            <a:endParaRPr lang="en-US" altLang="zh-CN" sz="1300" spc="150">
              <a:solidFill>
                <a:schemeClr val="tx1">
                  <a:lumMod val="85000"/>
                  <a:lumOff val="15000"/>
                </a:schemeClr>
              </a:solidFill>
              <a:uFillTx/>
              <a:latin typeface="Arial" pitchFamily="34" charset="0"/>
              <a:ea typeface="微软雅黑"/>
            </a:endParaRPr>
          </a:p>
        </p:txBody>
      </p:sp>
      <p:sp>
        <p:nvSpPr>
          <p:cNvPr id="25" name="矩形 24"/>
          <p:cNvSpPr/>
          <p:nvPr>
            <p:custDataLst>
              <p:tags r:id="rId16"/>
            </p:custDataLst>
          </p:nvPr>
        </p:nvSpPr>
        <p:spPr>
          <a:xfrm rot="16200000" flipH="1">
            <a:off x="8454916" y="2893436"/>
            <a:ext cx="335945" cy="1516272"/>
          </a:xfrm>
          <a:prstGeom prst="rect">
            <a:avLst/>
          </a:prstGeom>
          <a:gradFill>
            <a:gsLst>
              <a:gs pos="0">
                <a:schemeClr val="bg1">
                  <a:alpha val="0"/>
                </a:schemeClr>
              </a:gs>
              <a:gs pos="100000">
                <a:schemeClr val="accent4"/>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6" name="流程图: 决策 25"/>
          <p:cNvSpPr/>
          <p:nvPr>
            <p:custDataLst>
              <p:tags r:id="rId17"/>
            </p:custDataLst>
          </p:nvPr>
        </p:nvSpPr>
        <p:spPr>
          <a:xfrm rot="5400000">
            <a:off x="7655047" y="3458213"/>
            <a:ext cx="386719" cy="386719"/>
          </a:xfrm>
          <a:prstGeom prst="flowChartDecision">
            <a:avLst/>
          </a:prstGeom>
          <a:solidFill>
            <a:schemeClr val="accent4"/>
          </a:solidFill>
          <a:ln>
            <a:noFill/>
          </a:ln>
          <a:effectLst>
            <a:outerShdw blurRad="266700" dist="76200" dir="5400000" sx="72000" sy="72000" algn="t" rotWithShape="0">
              <a:schemeClr val="tx1">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7" name="文本框 26"/>
          <p:cNvSpPr txBox="1"/>
          <p:nvPr>
            <p:custDataLst>
              <p:tags r:id="rId18"/>
            </p:custDataLst>
          </p:nvPr>
        </p:nvSpPr>
        <p:spPr>
          <a:xfrm>
            <a:off x="7755900" y="3483252"/>
            <a:ext cx="185013" cy="335945"/>
          </a:xfrm>
          <a:prstGeom prst="rect">
            <a:avLst/>
          </a:prstGeom>
          <a:noFill/>
        </p:spPr>
        <p:txBody>
          <a:bodyPr wrap="square" rtlCol="0">
            <a:normAutofit fontScale="25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r>
              <a:rPr lang="en-US" altLang="zh-CN" sz="1000" b="1">
                <a:solidFill>
                  <a:schemeClr val="lt1"/>
                </a:solidFill>
              </a:rPr>
              <a:t>4</a:t>
            </a:r>
            <a:endParaRPr lang="en-US" altLang="zh-CN" sz="1000" b="1">
              <a:solidFill>
                <a:schemeClr val="lt1"/>
              </a:solidFill>
            </a:endParaRPr>
          </a:p>
        </p:txBody>
      </p:sp>
    </p:spTree>
    <p:custDataLst>
      <p:tags r:id="rId19"/>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p:nvPr>
            <p:custDataLst>
              <p:tags r:id="rId3"/>
            </p:custDataLst>
          </p:nvPr>
        </p:nvSpPr>
        <p:spPr>
          <a:xfrm>
            <a:off x="6536056" y="6280350"/>
            <a:ext cx="223695" cy="466184"/>
          </a:xfrm>
          <a:prstGeom prst="rect">
            <a:avLst/>
          </a:prstGeom>
          <a:solidFill>
            <a:schemeClr val="lt1">
              <a:lumMod val="95000"/>
            </a:schemeClr>
          </a:solidFill>
          <a:ln w="12700">
            <a:noFill/>
          </a:ln>
        </p:spPr>
        <p:txBody>
          <a:bodyPr wrap="none"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 name="Text Box 4"/>
          <p:cNvSpPr txBox="1"/>
          <p:nvPr>
            <p:custDataLst>
              <p:tags r:id="rId4"/>
            </p:custDataLst>
          </p:nvPr>
        </p:nvSpPr>
        <p:spPr>
          <a:xfrm>
            <a:off x="1878795" y="2057874"/>
            <a:ext cx="8299948" cy="3113397"/>
          </a:xfrm>
          <a:prstGeom prst="rect">
            <a:avLst/>
          </a:prstGeom>
          <a:noFill/>
          <a:ln w="12700">
            <a:noFill/>
          </a:ln>
        </p:spPr>
        <p:txBody>
          <a:bodyPr lIns="0" tIns="0" rIns="0" bIns="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zh-CN" altLang="en-US" sz="2665" u="none">
                <a:solidFill>
                  <a:schemeClr val="tx1"/>
                </a:solidFill>
                <a:latin typeface="黑体" panose="02010609060101010101" pitchFamily="49" charset="-122"/>
              </a:rPr>
              <a:t>　  </a:t>
            </a:r>
            <a:r>
              <a:rPr lang="zh-CN" altLang="en-US" sz="2665" b="0" u="none">
                <a:solidFill>
                  <a:schemeClr val="tx1"/>
                </a:solidFill>
                <a:latin typeface="Arial" pitchFamily="34" charset="0"/>
              </a:rPr>
              <a:t>开放最短路径优先路由算法的主要特点有：</a:t>
            </a:r>
            <a:endParaRPr lang="zh-CN" altLang="en-US" sz="2665" b="0" u="none">
              <a:solidFill>
                <a:schemeClr val="tx1"/>
              </a:solidFill>
              <a:latin typeface="Arial" pitchFamily="34" charset="0"/>
            </a:endParaRPr>
          </a:p>
          <a:p>
            <a:pPr marL="177800" indent="-6350">
              <a:lnSpc>
                <a:spcPct val="150000"/>
              </a:lnSpc>
            </a:pP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1</a:t>
            </a: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OSPF</a:t>
            </a:r>
            <a:r>
              <a:rPr lang="zh-CN" altLang="en-US" sz="2665" b="0" u="none">
                <a:solidFill>
                  <a:schemeClr val="tx1"/>
                </a:solidFill>
                <a:latin typeface="Arial" pitchFamily="34" charset="0"/>
              </a:rPr>
              <a:t>可根据</a:t>
            </a:r>
            <a:r>
              <a:rPr lang="en-US" altLang="zh-CN" sz="2665" b="0" u="none">
                <a:solidFill>
                  <a:schemeClr val="tx1"/>
                </a:solidFill>
                <a:latin typeface="Arial" pitchFamily="34" charset="0"/>
              </a:rPr>
              <a:t>IP</a:t>
            </a:r>
            <a:r>
              <a:rPr lang="zh-CN" altLang="en-US" sz="2665" b="0" u="none">
                <a:solidFill>
                  <a:schemeClr val="tx1"/>
                </a:solidFill>
                <a:latin typeface="Arial" pitchFamily="34" charset="0"/>
              </a:rPr>
              <a:t>分组的不同服务类型计算出不同的最佳路由。</a:t>
            </a:r>
            <a:endParaRPr lang="zh-CN" altLang="en-US" sz="2665" b="0" u="none">
              <a:solidFill>
                <a:schemeClr val="tx1"/>
              </a:solidFill>
              <a:latin typeface="Arial" pitchFamily="34" charset="0"/>
            </a:endParaRPr>
          </a:p>
          <a:p>
            <a:pPr marL="177800" indent="-6350">
              <a:lnSpc>
                <a:spcPct val="150000"/>
              </a:lnSpc>
            </a:pP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2</a:t>
            </a: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OSPF</a:t>
            </a:r>
            <a:r>
              <a:rPr lang="zh-CN" altLang="en-US" sz="2665" b="0" u="none">
                <a:solidFill>
                  <a:schemeClr val="tx1"/>
                </a:solidFill>
                <a:latin typeface="Arial" pitchFamily="34" charset="0"/>
              </a:rPr>
              <a:t>可以实现多路径间的负载平衡，到达同一目标网络有多条相同距离的路径时，可将通信量分配到不同的路径传输。</a:t>
            </a:r>
            <a:endParaRPr lang="zh-CN" altLang="en-US" sz="2665" b="0" u="none">
              <a:solidFill>
                <a:schemeClr val="tx1"/>
              </a:solidFill>
              <a:latin typeface="Arial" pitchFamily="34" charset="0"/>
            </a:endParaRPr>
          </a:p>
          <a:p>
            <a:pPr marL="177800" indent="-6350">
              <a:lnSpc>
                <a:spcPct val="150000"/>
              </a:lnSpc>
            </a:pP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3</a:t>
            </a:r>
            <a:r>
              <a:rPr lang="zh-CN" altLang="en-US" sz="2665" b="0" u="none">
                <a:solidFill>
                  <a:schemeClr val="tx1"/>
                </a:solidFill>
                <a:latin typeface="Arial" pitchFamily="34" charset="0"/>
              </a:rPr>
              <a:t>）在</a:t>
            </a:r>
            <a:r>
              <a:rPr lang="en-US" altLang="zh-CN" sz="2665" b="0" u="none">
                <a:solidFill>
                  <a:schemeClr val="tx1"/>
                </a:solidFill>
                <a:latin typeface="Arial" pitchFamily="34" charset="0"/>
              </a:rPr>
              <a:t>OSPF</a:t>
            </a:r>
            <a:r>
              <a:rPr lang="zh-CN" altLang="en-US" sz="2665" b="0" u="none">
                <a:solidFill>
                  <a:schemeClr val="tx1"/>
                </a:solidFill>
                <a:latin typeface="Arial" pitchFamily="34" charset="0"/>
              </a:rPr>
              <a:t>路由器之间交换的分组，具有鉴别功能。</a:t>
            </a:r>
            <a:endParaRPr lang="zh-CN" altLang="en-US" sz="2665" b="0" u="none">
              <a:solidFill>
                <a:schemeClr val="tx1"/>
              </a:solidFill>
              <a:latin typeface="Arial" pitchFamily="34" charset="0"/>
            </a:endParaRPr>
          </a:p>
          <a:p>
            <a:pPr marL="177800" indent="-6350">
              <a:lnSpc>
                <a:spcPct val="150000"/>
              </a:lnSpc>
            </a:pP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4</a:t>
            </a: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OSPF</a:t>
            </a:r>
            <a:r>
              <a:rPr lang="zh-CN" altLang="en-US" sz="2665" b="0" u="none">
                <a:solidFill>
                  <a:schemeClr val="tx1"/>
                </a:solidFill>
                <a:latin typeface="Arial" pitchFamily="34" charset="0"/>
              </a:rPr>
              <a:t>支持可变长度的子网掩码和</a:t>
            </a:r>
            <a:r>
              <a:rPr lang="en-US" altLang="zh-CN" sz="2665" b="0" u="none">
                <a:solidFill>
                  <a:schemeClr val="tx1"/>
                </a:solidFill>
                <a:latin typeface="Arial" pitchFamily="34" charset="0"/>
              </a:rPr>
              <a:t>CIDR.</a:t>
            </a:r>
            <a:endParaRPr lang="en-US" altLang="zh-CN" sz="2665" b="0" u="none">
              <a:solidFill>
                <a:schemeClr val="tx1"/>
              </a:solidFill>
              <a:latin typeface="Arial" pitchFamily="34" charset="0"/>
            </a:endParaRPr>
          </a:p>
          <a:p>
            <a:pPr marL="177800" indent="-6350">
              <a:lnSpc>
                <a:spcPct val="150000"/>
              </a:lnSpc>
            </a:pP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5</a:t>
            </a:r>
            <a:r>
              <a:rPr lang="zh-CN" altLang="en-US" sz="2665" b="0" u="none">
                <a:solidFill>
                  <a:schemeClr val="tx1"/>
                </a:solidFill>
                <a:latin typeface="Arial" pitchFamily="34" charset="0"/>
              </a:rPr>
              <a:t>）</a:t>
            </a:r>
            <a:r>
              <a:rPr lang="en-US" altLang="zh-CN" sz="2665" b="0" u="none">
                <a:solidFill>
                  <a:schemeClr val="tx1"/>
                </a:solidFill>
                <a:latin typeface="Arial" pitchFamily="34" charset="0"/>
              </a:rPr>
              <a:t>OSPF</a:t>
            </a:r>
            <a:r>
              <a:rPr lang="zh-CN" altLang="en-US" sz="2665" b="0" u="none">
                <a:solidFill>
                  <a:schemeClr val="tx1"/>
                </a:solidFill>
                <a:latin typeface="Arial" pitchFamily="34" charset="0"/>
              </a:rPr>
              <a:t>设置一个</a:t>
            </a:r>
            <a:r>
              <a:rPr lang="en-US" altLang="zh-CN" sz="2665" b="0" u="none">
                <a:solidFill>
                  <a:schemeClr val="tx1"/>
                </a:solidFill>
                <a:latin typeface="Arial" pitchFamily="34" charset="0"/>
              </a:rPr>
              <a:t>32</a:t>
            </a:r>
            <a:r>
              <a:rPr lang="zh-CN" altLang="en-US" sz="2665" b="0" u="none">
                <a:solidFill>
                  <a:schemeClr val="tx1"/>
                </a:solidFill>
                <a:latin typeface="Arial" pitchFamily="34" charset="0"/>
              </a:rPr>
              <a:t>位的链路状态序号，序号越大状态越新。</a:t>
            </a:r>
            <a:endParaRPr lang="zh-CN" altLang="en-US" sz="2665" b="0" u="none">
              <a:solidFill>
                <a:schemeClr val="tx1"/>
              </a:solidFill>
              <a:latin typeface="Arial" pitchFamily="34" charset="0"/>
            </a:endParaRPr>
          </a:p>
        </p:txBody>
      </p:sp>
      <p:sp>
        <p:nvSpPr>
          <p:cNvPr id="4" name="Text Box 5"/>
          <p:cNvSpPr txBox="1"/>
          <p:nvPr>
            <p:custDataLst>
              <p:tags r:id="rId5"/>
            </p:custDataLst>
          </p:nvPr>
        </p:nvSpPr>
        <p:spPr>
          <a:xfrm>
            <a:off x="1695439" y="1018852"/>
            <a:ext cx="7969906" cy="592242"/>
          </a:xfrm>
          <a:prstGeom prst="rect">
            <a:avLst/>
          </a:prstGeom>
          <a:noFill/>
          <a:ln w="12700">
            <a:noFill/>
          </a:ln>
        </p:spPr>
        <p:txBody>
          <a:bodyPr lIns="0" tIns="0" rIns="0" bIns="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zh-CN" altLang="en-US" sz="2665" u="none">
                <a:solidFill>
                  <a:schemeClr val="tx1"/>
                </a:solidFill>
                <a:latin typeface="黑体" panose="02010609060101010101" pitchFamily="49" charset="-122"/>
              </a:rPr>
              <a:t>四、</a:t>
            </a:r>
            <a:r>
              <a:rPr lang="en-US" altLang="zh-CN" sz="2665" u="none">
                <a:solidFill>
                  <a:schemeClr val="tx1"/>
                </a:solidFill>
                <a:latin typeface="黑体" panose="02010609060101010101" pitchFamily="49" charset="-122"/>
              </a:rPr>
              <a:t>OSPF</a:t>
            </a:r>
            <a:r>
              <a:rPr lang="zh-CN" altLang="en-US" sz="2665" u="none">
                <a:solidFill>
                  <a:schemeClr val="tx1"/>
                </a:solidFill>
                <a:latin typeface="黑体" panose="02010609060101010101" pitchFamily="49" charset="-122"/>
              </a:rPr>
              <a:t>协议</a:t>
            </a:r>
            <a:endParaRPr lang="zh-CN" altLang="en-US" sz="2665" u="none">
              <a:solidFill>
                <a:schemeClr val="tx1"/>
              </a:solidFill>
              <a:latin typeface="黑体" panose="02010609060101010101" pitchFamily="49" charset="-122"/>
            </a:endParaRPr>
          </a:p>
          <a:p>
            <a:pPr marL="171450"/>
            <a:r>
              <a:rPr lang="en-US" altLang="zh-CN" sz="2665" b="0" u="none">
                <a:solidFill>
                  <a:schemeClr val="tx1"/>
                </a:solidFill>
                <a:latin typeface="黑体" panose="02010609060101010101" pitchFamily="49" charset="-122"/>
              </a:rPr>
              <a:t>1</a:t>
            </a:r>
            <a:r>
              <a:rPr lang="zh-CN" altLang="en-US" sz="2665" b="0" u="none">
                <a:solidFill>
                  <a:schemeClr val="tx1"/>
                </a:solidFill>
                <a:latin typeface="黑体" panose="02010609060101010101" pitchFamily="49" charset="-122"/>
              </a:rPr>
              <a:t>、开放最短路径优先路由协议</a:t>
            </a:r>
            <a:r>
              <a:rPr lang="en-US" altLang="zh-CN" sz="2665" b="0" u="none">
                <a:solidFill>
                  <a:schemeClr val="tx1"/>
                </a:solidFill>
                <a:latin typeface="黑体" panose="02010609060101010101" pitchFamily="49" charset="-122"/>
              </a:rPr>
              <a:t>OSPF</a:t>
            </a:r>
            <a:endParaRPr lang="en-US" altLang="zh-CN" sz="2665" b="0" u="none">
              <a:solidFill>
                <a:schemeClr val="tx1"/>
              </a:solidFill>
              <a:latin typeface="黑体" panose="02010609060101010101" pitchFamily="49" charset="-122"/>
            </a:endParaRPr>
          </a:p>
        </p:txBody>
      </p:sp>
      <p:sp>
        <p:nvSpPr>
          <p:cNvPr id="5" name="Rectangle 7"/>
          <p:cNvSpPr/>
          <p:nvPr>
            <p:custDataLst>
              <p:tags r:id="rId6"/>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8"/>
          <p:cNvSpPr/>
          <p:nvPr>
            <p:custDataLst>
              <p:tags r:id="rId7"/>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9"/>
          <p:cNvSpPr/>
          <p:nvPr>
            <p:custDataLst>
              <p:tags r:id="rId8"/>
            </p:custDataLst>
          </p:nvPr>
        </p:nvSpPr>
        <p:spPr>
          <a:xfrm>
            <a:off x="1695439" y="3158091"/>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0"/>
          <p:cNvSpPr/>
          <p:nvPr>
            <p:custDataLst>
              <p:tags r:id="rId9"/>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1"/>
          <p:cNvSpPr/>
          <p:nvPr>
            <p:custDataLst>
              <p:tags r:id="rId10"/>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2"/>
          <p:cNvSpPr/>
          <p:nvPr>
            <p:custDataLst>
              <p:tags r:id="rId11"/>
            </p:custDataLst>
          </p:nvPr>
        </p:nvSpPr>
        <p:spPr>
          <a:xfrm>
            <a:off x="1695439" y="3208514"/>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3"/>
          <p:cNvSpPr/>
          <p:nvPr>
            <p:custDataLst>
              <p:tags r:id="rId12"/>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14"/>
          <p:cNvSpPr/>
          <p:nvPr>
            <p:custDataLst>
              <p:tags r:id="rId13"/>
            </p:custDataLst>
          </p:nvPr>
        </p:nvSpPr>
        <p:spPr>
          <a:xfrm>
            <a:off x="1695439" y="3231433"/>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15"/>
          <p:cNvSpPr/>
          <p:nvPr>
            <p:custDataLst>
              <p:tags r:id="rId14"/>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16"/>
          <p:cNvSpPr/>
          <p:nvPr>
            <p:custDataLst>
              <p:tags r:id="rId15"/>
            </p:custDataLst>
          </p:nvPr>
        </p:nvSpPr>
        <p:spPr>
          <a:xfrm>
            <a:off x="1695439" y="317642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17"/>
          <p:cNvSpPr/>
          <p:nvPr>
            <p:custDataLst>
              <p:tags r:id="rId16"/>
            </p:custDataLst>
          </p:nvPr>
        </p:nvSpPr>
        <p:spPr>
          <a:xfrm>
            <a:off x="1695439" y="3171843"/>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18"/>
          <p:cNvSpPr/>
          <p:nvPr>
            <p:custDataLst>
              <p:tags r:id="rId17"/>
            </p:custDataLst>
          </p:nvPr>
        </p:nvSpPr>
        <p:spPr>
          <a:xfrm>
            <a:off x="1695439" y="3208514"/>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19"/>
          <p:cNvSpPr/>
          <p:nvPr>
            <p:custDataLst>
              <p:tags r:id="rId18"/>
            </p:custDataLst>
          </p:nvPr>
        </p:nvSpPr>
        <p:spPr>
          <a:xfrm>
            <a:off x="1695439" y="322226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0"/>
          <p:cNvSpPr/>
          <p:nvPr>
            <p:custDataLst>
              <p:tags r:id="rId19"/>
            </p:custDataLst>
          </p:nvPr>
        </p:nvSpPr>
        <p:spPr>
          <a:xfrm>
            <a:off x="1695439" y="3208514"/>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1"/>
          <p:cNvSpPr/>
          <p:nvPr>
            <p:custDataLst>
              <p:tags r:id="rId20"/>
            </p:custDataLst>
          </p:nvPr>
        </p:nvSpPr>
        <p:spPr>
          <a:xfrm>
            <a:off x="1695439" y="317642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22"/>
          <p:cNvSpPr/>
          <p:nvPr>
            <p:custDataLst>
              <p:tags r:id="rId21"/>
            </p:custDataLst>
          </p:nvPr>
        </p:nvSpPr>
        <p:spPr>
          <a:xfrm>
            <a:off x="1695439" y="3171843"/>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23"/>
          <p:cNvSpPr/>
          <p:nvPr>
            <p:custDataLst>
              <p:tags r:id="rId22"/>
            </p:custDataLst>
          </p:nvPr>
        </p:nvSpPr>
        <p:spPr>
          <a:xfrm>
            <a:off x="1695439" y="322226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 name="Rectangle 24"/>
          <p:cNvSpPr/>
          <p:nvPr>
            <p:custDataLst>
              <p:tags r:id="rId23"/>
            </p:custDataLst>
          </p:nvPr>
        </p:nvSpPr>
        <p:spPr>
          <a:xfrm>
            <a:off x="1695439" y="3190178"/>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3" name="Rectangle 25"/>
          <p:cNvSpPr/>
          <p:nvPr>
            <p:custDataLst>
              <p:tags r:id="rId24"/>
            </p:custDataLst>
          </p:nvPr>
        </p:nvSpPr>
        <p:spPr>
          <a:xfrm>
            <a:off x="1695439" y="317642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4" name="Rectangle 26"/>
          <p:cNvSpPr/>
          <p:nvPr>
            <p:custDataLst>
              <p:tags r:id="rId25"/>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5" name="Rectangle 27"/>
          <p:cNvSpPr/>
          <p:nvPr>
            <p:custDataLst>
              <p:tags r:id="rId26"/>
            </p:custDataLst>
          </p:nvPr>
        </p:nvSpPr>
        <p:spPr>
          <a:xfrm>
            <a:off x="1695439" y="3176426"/>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6" name="Rectangle 28"/>
          <p:cNvSpPr/>
          <p:nvPr>
            <p:custDataLst>
              <p:tags r:id="rId27"/>
            </p:custDataLst>
          </p:nvPr>
        </p:nvSpPr>
        <p:spPr>
          <a:xfrm>
            <a:off x="1695439" y="3158091"/>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7" name="Rectangle 29"/>
          <p:cNvSpPr/>
          <p:nvPr>
            <p:custDataLst>
              <p:tags r:id="rId28"/>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8" name="Rectangle 30"/>
          <p:cNvSpPr/>
          <p:nvPr>
            <p:custDataLst>
              <p:tags r:id="rId29"/>
            </p:custDataLst>
          </p:nvPr>
        </p:nvSpPr>
        <p:spPr>
          <a:xfrm>
            <a:off x="1695439" y="-22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9" name="Rectangle 31"/>
          <p:cNvSpPr/>
          <p:nvPr>
            <p:custDataLst>
              <p:tags r:id="rId30"/>
            </p:custDataLst>
          </p:nvPr>
        </p:nvSpPr>
        <p:spPr>
          <a:xfrm>
            <a:off x="1695439" y="3153507"/>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0" name="Rectangle 32"/>
          <p:cNvSpPr/>
          <p:nvPr>
            <p:custDataLst>
              <p:tags r:id="rId31"/>
            </p:custDataLst>
          </p:nvPr>
        </p:nvSpPr>
        <p:spPr>
          <a:xfrm>
            <a:off x="1695439" y="3167259"/>
            <a:ext cx="91678" cy="400176"/>
          </a:xfrm>
          <a:prstGeom prst="rect">
            <a:avLst/>
          </a:prstGeom>
          <a:noFill/>
          <a:ln w="12700">
            <a:noFill/>
          </a:ln>
        </p:spPr>
        <p:txBody>
          <a:bodyPr wrap="none" lIns="0" tIns="0" rIns="0" bIns="0"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Tree>
    <p:custDataLst>
      <p:tags r:id="rId32"/>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p:nvPr>
            <p:custDataLst>
              <p:tags r:id="rId3"/>
            </p:custDataLst>
          </p:nvPr>
        </p:nvSpPr>
        <p:spPr>
          <a:xfrm>
            <a:off x="6549265" y="5987364"/>
            <a:ext cx="230410" cy="480178"/>
          </a:xfrm>
          <a:prstGeom prst="rect">
            <a:avLst/>
          </a:prstGeom>
          <a:solidFill>
            <a:schemeClr val="lt1">
              <a:lumMod val="95000"/>
            </a:schemeClr>
          </a:solidFill>
          <a:ln w="12700">
            <a:noFill/>
          </a:ln>
        </p:spPr>
        <p:txBody>
          <a:bodyPr wrap="none" anchor="ctr" anchorCtr="0">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3" name="Text Box 4"/>
          <p:cNvSpPr txBox="1"/>
          <p:nvPr/>
        </p:nvSpPr>
        <p:spPr>
          <a:xfrm>
            <a:off x="1727025" y="1757444"/>
            <a:ext cx="8549089" cy="3909059"/>
          </a:xfrm>
          <a:prstGeom prst="rect">
            <a:avLst/>
          </a:prstGeom>
          <a:noFill/>
          <a:ln w="12700">
            <a:noFill/>
          </a:ln>
        </p:spPr>
        <p:txBody>
          <a:bodyPr lIns="0" tIns="0" rIns="0" bIns="0">
            <a:normAutofit fontScale="7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zh-CN" altLang="en-US" sz="2665" b="0" u="none">
                <a:solidFill>
                  <a:srgbClr val="000000"/>
                </a:solidFill>
                <a:latin typeface="Arial" pitchFamily="34" charset="0"/>
              </a:rPr>
              <a:t>开放最短路径优先路由算法的分组类型：</a:t>
            </a:r>
            <a:endParaRPr lang="zh-CN" altLang="en-US"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a:t>
            </a:r>
            <a:r>
              <a:rPr lang="en-US" altLang="zh-CN" sz="2665" b="0" u="none">
                <a:solidFill>
                  <a:srgbClr val="000000"/>
                </a:solidFill>
                <a:latin typeface="Arial" pitchFamily="34" charset="0"/>
              </a:rPr>
              <a:t>1</a:t>
            </a:r>
            <a:r>
              <a:rPr lang="zh-CN" altLang="en-US" sz="2665" b="0" u="none">
                <a:solidFill>
                  <a:srgbClr val="000000"/>
                </a:solidFill>
                <a:latin typeface="Arial" pitchFamily="34" charset="0"/>
              </a:rPr>
              <a:t>）问候分组：用来发现和维持邻居的可达性关系。</a:t>
            </a:r>
            <a:r>
              <a:rPr lang="en-US" altLang="zh-CN" sz="2665" b="0" u="none">
                <a:solidFill>
                  <a:srgbClr val="000000"/>
                </a:solidFill>
                <a:latin typeface="Arial" pitchFamily="34" charset="0"/>
              </a:rPr>
              <a:t>OSPF</a:t>
            </a:r>
            <a:r>
              <a:rPr lang="zh-CN" altLang="en-US" sz="2665" b="0" u="none">
                <a:solidFill>
                  <a:srgbClr val="000000"/>
                </a:solidFill>
                <a:latin typeface="Arial" pitchFamily="34" charset="0"/>
              </a:rPr>
              <a:t>每隔</a:t>
            </a:r>
            <a:r>
              <a:rPr lang="en-US" altLang="zh-CN" sz="2665" b="0" u="none">
                <a:solidFill>
                  <a:srgbClr val="000000"/>
                </a:solidFill>
                <a:latin typeface="Arial" pitchFamily="34" charset="0"/>
              </a:rPr>
              <a:t>10S</a:t>
            </a:r>
            <a:r>
              <a:rPr lang="zh-CN" altLang="en-US" sz="2665" b="0" u="none">
                <a:solidFill>
                  <a:srgbClr val="000000"/>
                </a:solidFill>
                <a:latin typeface="Arial" pitchFamily="34" charset="0"/>
              </a:rPr>
              <a:t>进行一次问候分组的交换，若</a:t>
            </a:r>
            <a:r>
              <a:rPr lang="en-US" altLang="zh-CN" sz="2665" b="0" u="none">
                <a:solidFill>
                  <a:srgbClr val="000000"/>
                </a:solidFill>
                <a:latin typeface="Arial" pitchFamily="34" charset="0"/>
              </a:rPr>
              <a:t>40S</a:t>
            </a:r>
            <a:r>
              <a:rPr lang="zh-CN" altLang="en-US" sz="2665" b="0" u="none">
                <a:solidFill>
                  <a:srgbClr val="000000"/>
                </a:solidFill>
                <a:latin typeface="Arial" pitchFamily="34" charset="0"/>
              </a:rPr>
              <a:t>内没应答，则视为邻居路由不可达。</a:t>
            </a:r>
            <a:endParaRPr lang="zh-CN" altLang="en-US"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a:t>
            </a:r>
            <a:r>
              <a:rPr lang="en-US" altLang="zh-CN" sz="2665" b="0" u="none">
                <a:solidFill>
                  <a:srgbClr val="000000"/>
                </a:solidFill>
                <a:latin typeface="Arial" pitchFamily="34" charset="0"/>
              </a:rPr>
              <a:t>2</a:t>
            </a:r>
            <a:r>
              <a:rPr lang="zh-CN" altLang="en-US" sz="2665" b="0" u="none">
                <a:solidFill>
                  <a:srgbClr val="000000"/>
                </a:solidFill>
                <a:latin typeface="Arial" pitchFamily="34" charset="0"/>
              </a:rPr>
              <a:t>）数据库描述分组：向邻居发送自己链路状态数据库中所有链路状态项的摘要信息。</a:t>
            </a:r>
            <a:endParaRPr lang="zh-CN" altLang="en-US"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a:t>
            </a:r>
            <a:r>
              <a:rPr lang="en-US" altLang="zh-CN" sz="2665" b="0" u="none">
                <a:solidFill>
                  <a:srgbClr val="000000"/>
                </a:solidFill>
                <a:latin typeface="Arial" pitchFamily="34" charset="0"/>
              </a:rPr>
              <a:t>3</a:t>
            </a:r>
            <a:r>
              <a:rPr lang="zh-CN" altLang="en-US" sz="2665" b="0" u="none">
                <a:solidFill>
                  <a:srgbClr val="000000"/>
                </a:solidFill>
                <a:latin typeface="Arial" pitchFamily="34" charset="0"/>
              </a:rPr>
              <a:t>）链路状态请求：向邻居请求发送其链路状态项的详细信息。</a:t>
            </a:r>
            <a:endParaRPr lang="zh-CN" altLang="en-US"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a:t>
            </a:r>
            <a:r>
              <a:rPr lang="en-US" altLang="zh-CN" sz="2665" b="0" u="none">
                <a:solidFill>
                  <a:srgbClr val="000000"/>
                </a:solidFill>
                <a:latin typeface="Arial" pitchFamily="34" charset="0"/>
              </a:rPr>
              <a:t>4</a:t>
            </a:r>
            <a:r>
              <a:rPr lang="zh-CN" altLang="en-US" sz="2665" b="0" u="none">
                <a:solidFill>
                  <a:srgbClr val="000000"/>
                </a:solidFill>
                <a:latin typeface="Arial" pitchFamily="34" charset="0"/>
              </a:rPr>
              <a:t>）链路状态更新：采用洪泛法进行整个网络链路状态的更新</a:t>
            </a:r>
            <a:r>
              <a:rPr lang="en-US" altLang="zh-CN" sz="2665" b="0" u="none">
                <a:solidFill>
                  <a:srgbClr val="000000"/>
                </a:solidFill>
                <a:latin typeface="Arial" pitchFamily="34" charset="0"/>
              </a:rPr>
              <a:t>.</a:t>
            </a:r>
            <a:endParaRPr lang="en-US" altLang="zh-CN"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a:t>
            </a:r>
            <a:r>
              <a:rPr lang="en-US" altLang="zh-CN" sz="2665" b="0" u="none">
                <a:solidFill>
                  <a:srgbClr val="000000"/>
                </a:solidFill>
                <a:latin typeface="Arial" pitchFamily="34" charset="0"/>
              </a:rPr>
              <a:t>5</a:t>
            </a:r>
            <a:r>
              <a:rPr lang="zh-CN" altLang="en-US" sz="2665" b="0" u="none">
                <a:solidFill>
                  <a:srgbClr val="000000"/>
                </a:solidFill>
                <a:latin typeface="Arial" pitchFamily="34" charset="0"/>
              </a:rPr>
              <a:t>）链路状态确认：对收到的邻站发来的链路状态信息进行确认。</a:t>
            </a:r>
            <a:endParaRPr lang="zh-CN" altLang="en-US" sz="2665" b="0" u="none">
              <a:solidFill>
                <a:srgbClr val="000000"/>
              </a:solidFill>
              <a:latin typeface="Arial" pitchFamily="34" charset="0"/>
            </a:endParaRPr>
          </a:p>
          <a:p>
            <a:pPr marL="177800" indent="-6350">
              <a:lnSpc>
                <a:spcPct val="150000"/>
              </a:lnSpc>
            </a:pPr>
            <a:r>
              <a:rPr lang="zh-CN" altLang="en-US" sz="2665" b="0" u="none">
                <a:solidFill>
                  <a:srgbClr val="000000"/>
                </a:solidFill>
                <a:latin typeface="Arial" pitchFamily="34" charset="0"/>
              </a:rPr>
              <a:t>       后边四个分组主要是实现两路状态数据库的同步！</a:t>
            </a:r>
            <a:endParaRPr lang="zh-CN" altLang="en-US" sz="2665" b="0" u="none">
              <a:solidFill>
                <a:srgbClr val="000000"/>
              </a:solidFill>
              <a:latin typeface="Arial" pitchFamily="34" charset="0"/>
            </a:endParaRPr>
          </a:p>
        </p:txBody>
      </p:sp>
      <p:sp>
        <p:nvSpPr>
          <p:cNvPr id="4" name="Text Box 5"/>
          <p:cNvSpPr txBox="1"/>
          <p:nvPr>
            <p:custDataLst>
              <p:tags r:id="rId4"/>
            </p:custDataLst>
          </p:nvPr>
        </p:nvSpPr>
        <p:spPr>
          <a:xfrm>
            <a:off x="1563346" y="564603"/>
            <a:ext cx="8209140" cy="1138387"/>
          </a:xfrm>
          <a:prstGeom prst="rect">
            <a:avLst/>
          </a:prstGeom>
          <a:noFill/>
          <a:ln w="12700">
            <a:noFill/>
          </a:ln>
        </p:spPr>
        <p:txBody>
          <a:bodyPr lIns="0" tIns="0" rIns="0" bIns="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zh-CN" altLang="en-US" sz="2665" u="none">
                <a:solidFill>
                  <a:schemeClr val="tx1"/>
                </a:solidFill>
                <a:latin typeface="黑体" panose="02010609060101010101" pitchFamily="49" charset="-122"/>
              </a:rPr>
              <a:t>四、</a:t>
            </a:r>
            <a:r>
              <a:rPr lang="en-US" altLang="zh-CN" sz="2665" u="none">
                <a:solidFill>
                  <a:schemeClr val="tx1"/>
                </a:solidFill>
                <a:latin typeface="黑体" panose="02010609060101010101" pitchFamily="49" charset="-122"/>
              </a:rPr>
              <a:t>OSPF</a:t>
            </a:r>
            <a:r>
              <a:rPr lang="zh-CN" altLang="en-US" sz="2665" u="none">
                <a:solidFill>
                  <a:schemeClr val="tx1"/>
                </a:solidFill>
                <a:latin typeface="黑体" panose="02010609060101010101" pitchFamily="49" charset="-122"/>
              </a:rPr>
              <a:t>协议</a:t>
            </a:r>
            <a:endParaRPr lang="zh-CN" altLang="en-US" sz="2665" u="none">
              <a:solidFill>
                <a:schemeClr val="tx1"/>
              </a:solidFill>
              <a:latin typeface="黑体" panose="02010609060101010101" pitchFamily="49" charset="-122"/>
            </a:endParaRPr>
          </a:p>
          <a:p>
            <a:pPr marL="171450"/>
            <a:r>
              <a:rPr lang="en-US" altLang="zh-CN" sz="2665" b="0" u="none">
                <a:solidFill>
                  <a:schemeClr val="tx1"/>
                </a:solidFill>
                <a:latin typeface="黑体" panose="02010609060101010101" pitchFamily="49" charset="-122"/>
              </a:rPr>
              <a:t>1</a:t>
            </a:r>
            <a:r>
              <a:rPr lang="zh-CN" altLang="en-US" sz="2665" b="0" u="none">
                <a:solidFill>
                  <a:schemeClr val="tx1"/>
                </a:solidFill>
                <a:latin typeface="黑体" panose="02010609060101010101" pitchFamily="49" charset="-122"/>
              </a:rPr>
              <a:t>、开放最短路径优先路由协议</a:t>
            </a:r>
            <a:r>
              <a:rPr lang="en-US" altLang="zh-CN" sz="2665" b="0" u="none">
                <a:solidFill>
                  <a:schemeClr val="tx1"/>
                </a:solidFill>
                <a:latin typeface="黑体" panose="02010609060101010101" pitchFamily="49" charset="-122"/>
              </a:rPr>
              <a:t>OSPF</a:t>
            </a:r>
            <a:endParaRPr lang="en-US" altLang="zh-CN" sz="2665" b="0" u="none">
              <a:solidFill>
                <a:schemeClr val="tx1"/>
              </a:solidFill>
              <a:latin typeface="黑体" panose="02010609060101010101" pitchFamily="49" charset="-122"/>
            </a:endParaRPr>
          </a:p>
          <a:p>
            <a:pPr marL="171450"/>
            <a:endParaRPr lang="en-US" altLang="zh-CN" sz="2665" u="none">
              <a:solidFill>
                <a:schemeClr val="tx1"/>
              </a:solidFill>
              <a:latin typeface="黑体" panose="02010609060101010101" pitchFamily="49" charset="-122"/>
            </a:endParaRPr>
          </a:p>
        </p:txBody>
      </p:sp>
      <p:sp>
        <p:nvSpPr>
          <p:cNvPr id="5" name="Rectangle 9"/>
          <p:cNvSpPr/>
          <p:nvPr>
            <p:custDataLst>
              <p:tags r:id="rId5"/>
            </p:custDataLst>
          </p:nvPr>
        </p:nvSpPr>
        <p:spPr>
          <a:xfrm>
            <a:off x="1563346" y="2991413"/>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12"/>
          <p:cNvSpPr/>
          <p:nvPr>
            <p:custDataLst>
              <p:tags r:id="rId6"/>
            </p:custDataLst>
          </p:nvPr>
        </p:nvSpPr>
        <p:spPr>
          <a:xfrm>
            <a:off x="1563346" y="3043348"/>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14"/>
          <p:cNvSpPr/>
          <p:nvPr>
            <p:custDataLst>
              <p:tags r:id="rId7"/>
            </p:custDataLst>
          </p:nvPr>
        </p:nvSpPr>
        <p:spPr>
          <a:xfrm>
            <a:off x="1563346" y="3066957"/>
            <a:ext cx="94430" cy="406399"/>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6"/>
          <p:cNvSpPr/>
          <p:nvPr>
            <p:custDataLst>
              <p:tags r:id="rId8"/>
            </p:custDataLst>
          </p:nvPr>
        </p:nvSpPr>
        <p:spPr>
          <a:xfrm>
            <a:off x="1563346" y="3010299"/>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7"/>
          <p:cNvSpPr/>
          <p:nvPr>
            <p:custDataLst>
              <p:tags r:id="rId9"/>
            </p:custDataLst>
          </p:nvPr>
        </p:nvSpPr>
        <p:spPr>
          <a:xfrm>
            <a:off x="1563346" y="3005576"/>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8"/>
          <p:cNvSpPr/>
          <p:nvPr>
            <p:custDataLst>
              <p:tags r:id="rId10"/>
            </p:custDataLst>
          </p:nvPr>
        </p:nvSpPr>
        <p:spPr>
          <a:xfrm>
            <a:off x="1563346" y="3043348"/>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9"/>
          <p:cNvSpPr/>
          <p:nvPr>
            <p:custDataLst>
              <p:tags r:id="rId11"/>
            </p:custDataLst>
          </p:nvPr>
        </p:nvSpPr>
        <p:spPr>
          <a:xfrm>
            <a:off x="1563346" y="3057514"/>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20"/>
          <p:cNvSpPr/>
          <p:nvPr>
            <p:custDataLst>
              <p:tags r:id="rId12"/>
            </p:custDataLst>
          </p:nvPr>
        </p:nvSpPr>
        <p:spPr>
          <a:xfrm>
            <a:off x="1563346" y="3043348"/>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21"/>
          <p:cNvSpPr/>
          <p:nvPr>
            <p:custDataLst>
              <p:tags r:id="rId13"/>
            </p:custDataLst>
          </p:nvPr>
        </p:nvSpPr>
        <p:spPr>
          <a:xfrm>
            <a:off x="1563346" y="3010299"/>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22"/>
          <p:cNvSpPr/>
          <p:nvPr>
            <p:custDataLst>
              <p:tags r:id="rId14"/>
            </p:custDataLst>
          </p:nvPr>
        </p:nvSpPr>
        <p:spPr>
          <a:xfrm>
            <a:off x="1563346" y="3005576"/>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23"/>
          <p:cNvSpPr/>
          <p:nvPr>
            <p:custDataLst>
              <p:tags r:id="rId15"/>
            </p:custDataLst>
          </p:nvPr>
        </p:nvSpPr>
        <p:spPr>
          <a:xfrm>
            <a:off x="1563346" y="3057514"/>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24"/>
          <p:cNvSpPr/>
          <p:nvPr>
            <p:custDataLst>
              <p:tags r:id="rId16"/>
            </p:custDataLst>
          </p:nvPr>
        </p:nvSpPr>
        <p:spPr>
          <a:xfrm>
            <a:off x="1563346" y="3024462"/>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25"/>
          <p:cNvSpPr/>
          <p:nvPr>
            <p:custDataLst>
              <p:tags r:id="rId17"/>
            </p:custDataLst>
          </p:nvPr>
        </p:nvSpPr>
        <p:spPr>
          <a:xfrm>
            <a:off x="1563346" y="3010299"/>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7"/>
          <p:cNvSpPr/>
          <p:nvPr>
            <p:custDataLst>
              <p:tags r:id="rId18"/>
            </p:custDataLst>
          </p:nvPr>
        </p:nvSpPr>
        <p:spPr>
          <a:xfrm>
            <a:off x="1563346" y="3010299"/>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8"/>
          <p:cNvSpPr/>
          <p:nvPr>
            <p:custDataLst>
              <p:tags r:id="rId19"/>
            </p:custDataLst>
          </p:nvPr>
        </p:nvSpPr>
        <p:spPr>
          <a:xfrm>
            <a:off x="1563346" y="2991413"/>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31"/>
          <p:cNvSpPr/>
          <p:nvPr>
            <p:custDataLst>
              <p:tags r:id="rId20"/>
            </p:custDataLst>
          </p:nvPr>
        </p:nvSpPr>
        <p:spPr>
          <a:xfrm>
            <a:off x="1563346" y="2986690"/>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32"/>
          <p:cNvSpPr/>
          <p:nvPr>
            <p:custDataLst>
              <p:tags r:id="rId21"/>
            </p:custDataLst>
          </p:nvPr>
        </p:nvSpPr>
        <p:spPr>
          <a:xfrm>
            <a:off x="1563346" y="3000856"/>
            <a:ext cx="94430" cy="412188"/>
          </a:xfrm>
          <a:prstGeom prst="rect">
            <a:avLst/>
          </a:prstGeom>
          <a:noFill/>
          <a:ln w="12700">
            <a:noFill/>
          </a:ln>
        </p:spPr>
        <p:txBody>
          <a:bodyPr wrap="none" lIns="0" tIns="0" rIns="0" bIns="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Tree>
    <p:custDataLst>
      <p:tags r:id="rId22"/>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itle 6"/>
          <p:cNvSpPr txBox="1"/>
          <p:nvPr>
            <p:custDataLst>
              <p:tags r:id="rId3"/>
            </p:custDataLst>
          </p:nvPr>
        </p:nvSpPr>
        <p:spPr>
          <a:xfrm>
            <a:off x="1524000" y="1406784"/>
            <a:ext cx="9144000" cy="999407"/>
          </a:xfrm>
          <a:prstGeom prst="rect">
            <a:avLst/>
          </a:prstGeom>
          <a:noFill/>
          <a:ln w="3175">
            <a:noFill/>
            <a:prstDash val="dash"/>
          </a:ln>
        </p:spPr>
        <p:txBody>
          <a:bodyPr wrap="square" lIns="63500" tIns="25400" rIns="63500" bIns="25400" anchor="b" anchorCtr="0">
            <a:normAutofit lnSpcReduction="10000"/>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startAt="4"/>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OSPF协议</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buAutoNum type="ea1JpnChsDbPeriod" startAt="4"/>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开放最短路径优先路由协议OSPF</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
        <p:nvSpPr>
          <p:cNvPr id="13" name="Title 6"/>
          <p:cNvSpPr txBox="1"/>
          <p:nvPr>
            <p:custDataLst>
              <p:tags r:id="rId4"/>
            </p:custDataLst>
          </p:nvPr>
        </p:nvSpPr>
        <p:spPr>
          <a:xfrm>
            <a:off x="1524000" y="2757901"/>
            <a:ext cx="9144000" cy="3572549"/>
          </a:xfrm>
          <a:prstGeom prst="rect">
            <a:avLst/>
          </a:prstGeom>
          <a:noFill/>
          <a:ln w="3175">
            <a:noFill/>
            <a:prstDash val="dash"/>
          </a:ln>
        </p:spPr>
        <p:txBody>
          <a:bodyPr wrap="square" lIns="63500" tIns="25400" rIns="63500" bIns="25400" anchor="t"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OSPF当前采用的路由信息表的建立与更新方法：</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采用数据描述分组与相邻路由器交换当前路由器已有链路状态摘要信息。摘要信息描述了当前哪些相邻路由器的链路状态信息已经写入数据库。</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使用链路状态请求分组，向对方请求发送自己缺少的链路状态项目的详细信息。</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通过反复交换，最终形成全网的同步链路数据库。</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400050" lvl="0" indent="-400050" algn="l" fontAlgn="ctr">
              <a:lnSpc>
                <a:spcPct val="130000"/>
              </a:lnSpc>
              <a:spcBef>
                <a:spcPts val="1000"/>
              </a:spcBef>
              <a:spcAft>
                <a:spcPct val="0"/>
              </a:spcAft>
              <a:buSzTx/>
              <a:buFont typeface="+mn-ea"/>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只要有一个路由的链路状态发生变化，就要使用链路状态更新分组，通过可靠洪泛算法进行全网两路状态更新。如下图</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5"/>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6" name="文本框 6"/>
          <p:cNvSpPr txBox="1"/>
          <p:nvPr>
            <p:custDataLst>
              <p:tags r:id="rId3"/>
            </p:custDataLst>
          </p:nvPr>
        </p:nvSpPr>
        <p:spPr>
          <a:xfrm>
            <a:off x="457155" y="152280"/>
            <a:ext cx="11277690" cy="1111884"/>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sz="3600">
                <a:solidFill>
                  <a:schemeClr val="accent1"/>
                </a:solidFill>
              </a:rPr>
              <a:t>四、OSPF协议</a:t>
            </a:r>
            <a:endParaRPr lang="zh-CN" altLang="en-US" sz="3600">
              <a:solidFill>
                <a:schemeClr val="accent1"/>
              </a:solidFill>
            </a:endParaRPr>
          </a:p>
          <a:p>
            <a:pPr marL="0" lvl="0" algn="ctr">
              <a:lnSpc>
                <a:spcPct val="100000"/>
              </a:lnSpc>
              <a:buNone/>
            </a:pPr>
            <a:r>
              <a:rPr lang="zh-CN" altLang="en-US" sz="3600">
                <a:solidFill>
                  <a:schemeClr val="accent1"/>
                </a:solidFill>
              </a:rPr>
              <a:t>1、开放最短路径优先路由协议OSPF</a:t>
            </a:r>
            <a:endParaRPr lang="zh-CN" altLang="en-US" sz="3600">
              <a:solidFill>
                <a:schemeClr val="accent1"/>
              </a:solidFill>
            </a:endParaRPr>
          </a:p>
        </p:txBody>
      </p:sp>
      <p:cxnSp>
        <p:nvCxnSpPr>
          <p:cNvPr id="2" name="直接连接符 1"/>
          <p:cNvCxnSpPr/>
          <p:nvPr>
            <p:custDataLst>
              <p:tags r:id="rId4"/>
            </p:custDataLst>
          </p:nvPr>
        </p:nvCxnSpPr>
        <p:spPr>
          <a:xfrm>
            <a:off x="5600647" y="1416567"/>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3" name="Rectangle 2"/>
          <p:cNvSpPr/>
          <p:nvPr>
            <p:custDataLst>
              <p:tags r:id="rId5"/>
            </p:custDataLst>
          </p:nvPr>
        </p:nvSpPr>
        <p:spPr>
          <a:xfrm>
            <a:off x="6424727" y="5633741"/>
            <a:ext cx="160647" cy="470993"/>
          </a:xfrm>
          <a:prstGeom prst="rect">
            <a:avLst/>
          </a:prstGeom>
          <a:solidFill>
            <a:schemeClr val="lt1">
              <a:lumMod val="95000"/>
            </a:schemeClr>
          </a:solidFill>
          <a:ln w="12700">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4" name="Text Box 4"/>
          <p:cNvSpPr txBox="1"/>
          <p:nvPr>
            <p:custDataLst>
              <p:tags r:id="rId6"/>
            </p:custDataLst>
          </p:nvPr>
        </p:nvSpPr>
        <p:spPr>
          <a:xfrm>
            <a:off x="3185453" y="2674035"/>
            <a:ext cx="5960615" cy="638637"/>
          </a:xfrm>
          <a:prstGeom prst="rect">
            <a:avLst/>
          </a:prstGeom>
          <a:noFill/>
          <a:ln w="12700">
            <a:noFill/>
          </a:ln>
        </p:spPr>
        <p:txBody>
          <a:bodyPr lIns="0" tIns="0" rIns="0" bIns="0">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7800" indent="-6350">
              <a:lnSpc>
                <a:spcPct val="150000"/>
              </a:lnSpc>
            </a:pPr>
            <a:r>
              <a:rPr lang="en-US" altLang="zh-CN" sz="2665" b="0" u="none">
                <a:solidFill>
                  <a:srgbClr val="000000"/>
                </a:solidFill>
                <a:latin typeface="Arial" pitchFamily="34" charset="0"/>
              </a:rPr>
              <a:t>OSPF</a:t>
            </a:r>
            <a:r>
              <a:rPr lang="zh-CN" altLang="en-US" sz="2665" b="0" u="none">
                <a:solidFill>
                  <a:srgbClr val="000000"/>
                </a:solidFill>
                <a:latin typeface="Arial" pitchFamily="34" charset="0"/>
              </a:rPr>
              <a:t>当前采用的路由信息表的建立与更新方法：</a:t>
            </a:r>
            <a:endParaRPr lang="zh-CN" altLang="en-US" sz="2665" b="0" u="none">
              <a:solidFill>
                <a:srgbClr val="000000"/>
              </a:solidFill>
              <a:latin typeface="Arial" pitchFamily="34" charset="0"/>
            </a:endParaRPr>
          </a:p>
          <a:p>
            <a:pPr marL="177800" indent="-6350">
              <a:lnSpc>
                <a:spcPct val="150000"/>
              </a:lnSpc>
            </a:pPr>
            <a:endParaRPr lang="zh-CN" altLang="en-US" sz="2665" b="0" u="none">
              <a:solidFill>
                <a:srgbClr val="000000"/>
              </a:solidFill>
              <a:latin typeface="Arial" pitchFamily="34" charset="0"/>
            </a:endParaRPr>
          </a:p>
        </p:txBody>
      </p:sp>
      <p:sp>
        <p:nvSpPr>
          <p:cNvPr id="5" name="Rectangle 9"/>
          <p:cNvSpPr/>
          <p:nvPr>
            <p:custDataLst>
              <p:tags r:id="rId7"/>
            </p:custDataLst>
          </p:nvPr>
        </p:nvSpPr>
        <p:spPr>
          <a:xfrm>
            <a:off x="2948433" y="3477078"/>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6" name="Rectangle 12"/>
          <p:cNvSpPr/>
          <p:nvPr>
            <p:custDataLst>
              <p:tags r:id="rId8"/>
            </p:custDataLst>
          </p:nvPr>
        </p:nvSpPr>
        <p:spPr>
          <a:xfrm>
            <a:off x="2948433" y="3513290"/>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7" name="Rectangle 14"/>
          <p:cNvSpPr/>
          <p:nvPr>
            <p:custDataLst>
              <p:tags r:id="rId9"/>
            </p:custDataLst>
          </p:nvPr>
        </p:nvSpPr>
        <p:spPr>
          <a:xfrm>
            <a:off x="2948433" y="3529749"/>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8" name="Rectangle 16"/>
          <p:cNvSpPr/>
          <p:nvPr>
            <p:custDataLst>
              <p:tags r:id="rId10"/>
            </p:custDataLst>
          </p:nvPr>
        </p:nvSpPr>
        <p:spPr>
          <a:xfrm>
            <a:off x="2948433" y="3490246"/>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9" name="Rectangle 17"/>
          <p:cNvSpPr/>
          <p:nvPr>
            <p:custDataLst>
              <p:tags r:id="rId11"/>
            </p:custDataLst>
          </p:nvPr>
        </p:nvSpPr>
        <p:spPr>
          <a:xfrm>
            <a:off x="2948433" y="3486954"/>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0" name="Rectangle 18"/>
          <p:cNvSpPr/>
          <p:nvPr>
            <p:custDataLst>
              <p:tags r:id="rId12"/>
            </p:custDataLst>
          </p:nvPr>
        </p:nvSpPr>
        <p:spPr>
          <a:xfrm>
            <a:off x="2948433" y="3513290"/>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1" name="Rectangle 19"/>
          <p:cNvSpPr/>
          <p:nvPr>
            <p:custDataLst>
              <p:tags r:id="rId13"/>
            </p:custDataLst>
          </p:nvPr>
        </p:nvSpPr>
        <p:spPr>
          <a:xfrm>
            <a:off x="2948433" y="3523165"/>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2" name="Rectangle 20"/>
          <p:cNvSpPr/>
          <p:nvPr>
            <p:custDataLst>
              <p:tags r:id="rId14"/>
            </p:custDataLst>
          </p:nvPr>
        </p:nvSpPr>
        <p:spPr>
          <a:xfrm>
            <a:off x="2948433" y="3513290"/>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3" name="Rectangle 21"/>
          <p:cNvSpPr/>
          <p:nvPr>
            <p:custDataLst>
              <p:tags r:id="rId15"/>
            </p:custDataLst>
          </p:nvPr>
        </p:nvSpPr>
        <p:spPr>
          <a:xfrm>
            <a:off x="2948433" y="3490246"/>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4" name="Rectangle 22"/>
          <p:cNvSpPr/>
          <p:nvPr>
            <p:custDataLst>
              <p:tags r:id="rId16"/>
            </p:custDataLst>
          </p:nvPr>
        </p:nvSpPr>
        <p:spPr>
          <a:xfrm>
            <a:off x="2948433" y="3486954"/>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5" name="Rectangle 23"/>
          <p:cNvSpPr/>
          <p:nvPr>
            <p:custDataLst>
              <p:tags r:id="rId17"/>
            </p:custDataLst>
          </p:nvPr>
        </p:nvSpPr>
        <p:spPr>
          <a:xfrm>
            <a:off x="2948433" y="3523165"/>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6" name="Rectangle 24"/>
          <p:cNvSpPr/>
          <p:nvPr>
            <p:custDataLst>
              <p:tags r:id="rId18"/>
            </p:custDataLst>
          </p:nvPr>
        </p:nvSpPr>
        <p:spPr>
          <a:xfrm>
            <a:off x="2948433" y="3500122"/>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7" name="Rectangle 25"/>
          <p:cNvSpPr/>
          <p:nvPr>
            <p:custDataLst>
              <p:tags r:id="rId19"/>
            </p:custDataLst>
          </p:nvPr>
        </p:nvSpPr>
        <p:spPr>
          <a:xfrm>
            <a:off x="2948433" y="3490246"/>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8" name="Rectangle 27"/>
          <p:cNvSpPr/>
          <p:nvPr>
            <p:custDataLst>
              <p:tags r:id="rId20"/>
            </p:custDataLst>
          </p:nvPr>
        </p:nvSpPr>
        <p:spPr>
          <a:xfrm>
            <a:off x="2948433" y="3490246"/>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19" name="Rectangle 28"/>
          <p:cNvSpPr/>
          <p:nvPr>
            <p:custDataLst>
              <p:tags r:id="rId21"/>
            </p:custDataLst>
          </p:nvPr>
        </p:nvSpPr>
        <p:spPr>
          <a:xfrm>
            <a:off x="2948433" y="3477078"/>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0" name="Rectangle 31"/>
          <p:cNvSpPr/>
          <p:nvPr>
            <p:custDataLst>
              <p:tags r:id="rId22"/>
            </p:custDataLst>
          </p:nvPr>
        </p:nvSpPr>
        <p:spPr>
          <a:xfrm>
            <a:off x="2948433" y="3473786"/>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1" name="Rectangle 32"/>
          <p:cNvSpPr/>
          <p:nvPr>
            <p:custDataLst>
              <p:tags r:id="rId23"/>
            </p:custDataLst>
          </p:nvPr>
        </p:nvSpPr>
        <p:spPr>
          <a:xfrm>
            <a:off x="2948433" y="3483662"/>
            <a:ext cx="65839" cy="287387"/>
          </a:xfrm>
          <a:prstGeom prst="rect">
            <a:avLst/>
          </a:prstGeom>
          <a:noFill/>
          <a:ln w="12700">
            <a:noFill/>
          </a:ln>
        </p:spPr>
        <p:txBody>
          <a:bodyPr wrap="none" lIns="0" tIns="0" rIns="0" bIns="0" anchor="ctr" anchorCtr="0">
            <a:normAutofit fontScale="6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latin typeface="黑体" panose="02010609060101010101" pitchFamily="49" charset="-122"/>
            </a:endParaRPr>
          </a:p>
        </p:txBody>
      </p:sp>
      <p:sp>
        <p:nvSpPr>
          <p:cNvPr id="22" name="Rectangle 3"/>
          <p:cNvSpPr/>
          <p:nvPr>
            <p:custDataLst>
              <p:tags r:id="rId24"/>
            </p:custDataLst>
          </p:nvPr>
        </p:nvSpPr>
        <p:spPr>
          <a:xfrm>
            <a:off x="3832320" y="4472397"/>
            <a:ext cx="4334833" cy="671557"/>
          </a:xfrm>
          <a:prstGeom prst="rect">
            <a:avLst/>
          </a:prstGeom>
          <a:solidFill>
            <a:srgbClr val="FFFF99"/>
          </a:solidFill>
          <a:ln w="9525">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23" name="Rectangle 4"/>
          <p:cNvSpPr/>
          <p:nvPr>
            <p:custDataLst>
              <p:tags r:id="rId25"/>
            </p:custDataLst>
          </p:nvPr>
        </p:nvSpPr>
        <p:spPr>
          <a:xfrm>
            <a:off x="3832320" y="2982380"/>
            <a:ext cx="4334833" cy="757147"/>
          </a:xfrm>
          <a:prstGeom prst="rect">
            <a:avLst/>
          </a:prstGeom>
          <a:solidFill>
            <a:srgbClr val="FFFF99"/>
          </a:solidFill>
          <a:ln w="9525">
            <a:noFill/>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24" name="Text Box 39"/>
          <p:cNvSpPr txBox="1"/>
          <p:nvPr/>
        </p:nvSpPr>
        <p:spPr>
          <a:xfrm>
            <a:off x="5557299" y="3269438"/>
            <a:ext cx="658389" cy="204513"/>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zh-CN" altLang="en-US" sz="2135" u="none">
                <a:solidFill>
                  <a:srgbClr val="000000"/>
                </a:solidFill>
                <a:latin typeface="Arial" pitchFamily="34" charset="0"/>
              </a:rPr>
              <a:t>更新报文</a:t>
            </a:r>
            <a:endParaRPr lang="zh-CN" altLang="en-US" sz="2135" u="none">
              <a:solidFill>
                <a:srgbClr val="000000"/>
              </a:solidFill>
              <a:latin typeface="Arial" pitchFamily="34" charset="0"/>
            </a:endParaRPr>
          </a:p>
        </p:txBody>
      </p:sp>
      <p:sp>
        <p:nvSpPr>
          <p:cNvPr id="25" name="Line 5"/>
          <p:cNvSpPr/>
          <p:nvPr/>
        </p:nvSpPr>
        <p:spPr>
          <a:xfrm>
            <a:off x="4390305" y="3115046"/>
            <a:ext cx="3345604" cy="0"/>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6" name="Freeform 6"/>
          <p:cNvSpPr/>
          <p:nvPr>
            <p:custDataLst>
              <p:tags r:id="rId26"/>
            </p:custDataLst>
          </p:nvPr>
        </p:nvSpPr>
        <p:spPr>
          <a:xfrm>
            <a:off x="4390305" y="3115046"/>
            <a:ext cx="3345604" cy="488195"/>
          </a:xfrm>
          <a:custGeom>
            <a:gdLst>
              <a:gd name="txL" fmla="*/ 0 w 2550"/>
              <a:gd name="txT" fmla="*/ 0 h 528"/>
              <a:gd name="txR" fmla="*/ 2550 w 2550"/>
              <a:gd name="txB" fmla="*/ 528 h 528"/>
            </a:gdLst>
            <a:cxnLst>
              <a:cxn ang="0">
                <a:pos x="0" y="9"/>
              </a:cxn>
              <a:cxn ang="0">
                <a:pos x="1726" y="863"/>
              </a:cxn>
              <a:cxn ang="0">
                <a:pos x="3671" y="863"/>
              </a:cxn>
              <a:cxn ang="0">
                <a:pos x="5308" y="0"/>
              </a:cxn>
            </a:cxnLst>
            <a:rect l="txL" t="txT" r="txR" b="txB"/>
            <a:pathLst>
              <a:path w="2550" h="528">
                <a:moveTo>
                  <a:pt x="0" y="6"/>
                </a:moveTo>
                <a:lnTo>
                  <a:pt x="829" y="528"/>
                </a:lnTo>
                <a:lnTo>
                  <a:pt x="1764" y="528"/>
                </a:lnTo>
                <a:lnTo>
                  <a:pt x="2550" y="0"/>
                </a:lnTo>
              </a:path>
            </a:pathLst>
          </a:custGeom>
          <a:noFill/>
          <a:ln w="28575" cap="flat" cmpd="sng">
            <a:solidFill>
              <a:srgbClr val="333399">
                <a:alpha val="100000"/>
              </a:srgbClr>
            </a:solidFill>
            <a:prstDash val="solid"/>
            <a:round/>
            <a:headEnd type="none" w="med" len="med"/>
            <a:tailEnd type="none" w="med" len="med"/>
          </a:ln>
        </p:spPr>
        <p:txBody>
          <a:bodyPr>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27" name="Line 7"/>
          <p:cNvSpPr/>
          <p:nvPr/>
        </p:nvSpPr>
        <p:spPr>
          <a:xfrm flipH="1">
            <a:off x="5443398" y="3115046"/>
            <a:ext cx="0" cy="488195"/>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8" name="Line 8"/>
          <p:cNvSpPr/>
          <p:nvPr/>
        </p:nvSpPr>
        <p:spPr>
          <a:xfrm flipH="1">
            <a:off x="6682486" y="3115046"/>
            <a:ext cx="0" cy="488195"/>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29" name="Line 9"/>
          <p:cNvSpPr/>
          <p:nvPr>
            <p:custDataLst>
              <p:tags r:id="rId27"/>
            </p:custDataLst>
          </p:nvPr>
        </p:nvSpPr>
        <p:spPr>
          <a:xfrm>
            <a:off x="5649803" y="3537814"/>
            <a:ext cx="310430" cy="0"/>
          </a:xfrm>
          <a:prstGeom prst="line">
            <a:avLst/>
          </a:prstGeom>
          <a:ln w="57150" cap="flat" cmpd="sng">
            <a:solidFill>
              <a:schemeClr val="hlink"/>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0" name="Line 10"/>
          <p:cNvSpPr/>
          <p:nvPr>
            <p:custDataLst>
              <p:tags r:id="rId28"/>
            </p:custDataLst>
          </p:nvPr>
        </p:nvSpPr>
        <p:spPr>
          <a:xfrm rot="12726376">
            <a:off x="4971662" y="3374780"/>
            <a:ext cx="310430" cy="658"/>
          </a:xfrm>
          <a:prstGeom prst="line">
            <a:avLst/>
          </a:prstGeom>
          <a:ln w="57150" cap="flat" cmpd="sng">
            <a:solidFill>
              <a:schemeClr val="hlink"/>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1" name="Line 11"/>
          <p:cNvSpPr/>
          <p:nvPr>
            <p:custDataLst>
              <p:tags r:id="rId29"/>
            </p:custDataLst>
          </p:nvPr>
        </p:nvSpPr>
        <p:spPr>
          <a:xfrm rot="16200000">
            <a:off x="5418050" y="3342519"/>
            <a:ext cx="221219" cy="0"/>
          </a:xfrm>
          <a:prstGeom prst="line">
            <a:avLst/>
          </a:prstGeom>
          <a:ln w="57150" cap="flat" cmpd="sng">
            <a:solidFill>
              <a:schemeClr val="hlink"/>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2" name="Line 12"/>
          <p:cNvSpPr/>
          <p:nvPr/>
        </p:nvSpPr>
        <p:spPr>
          <a:xfrm>
            <a:off x="4390305" y="3861083"/>
            <a:ext cx="3345604" cy="0"/>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3" name="Freeform 13"/>
          <p:cNvSpPr/>
          <p:nvPr>
            <p:custDataLst>
              <p:tags r:id="rId30"/>
            </p:custDataLst>
          </p:nvPr>
        </p:nvSpPr>
        <p:spPr>
          <a:xfrm>
            <a:off x="4390305" y="3861083"/>
            <a:ext cx="3345604" cy="487208"/>
          </a:xfrm>
          <a:custGeom>
            <a:gdLst>
              <a:gd name="txL" fmla="*/ 0 w 2550"/>
              <a:gd name="txT" fmla="*/ 0 h 528"/>
              <a:gd name="txR" fmla="*/ 2550 w 2550"/>
              <a:gd name="txB" fmla="*/ 528 h 528"/>
            </a:gdLst>
            <a:cxnLst>
              <a:cxn ang="0">
                <a:pos x="0" y="9"/>
              </a:cxn>
              <a:cxn ang="0">
                <a:pos x="1726" y="859"/>
              </a:cxn>
              <a:cxn ang="0">
                <a:pos x="3671" y="859"/>
              </a:cxn>
              <a:cxn ang="0">
                <a:pos x="5308" y="0"/>
              </a:cxn>
            </a:cxnLst>
            <a:rect l="txL" t="txT" r="txR" b="txB"/>
            <a:pathLst>
              <a:path w="2550" h="528">
                <a:moveTo>
                  <a:pt x="0" y="6"/>
                </a:moveTo>
                <a:lnTo>
                  <a:pt x="829" y="528"/>
                </a:lnTo>
                <a:lnTo>
                  <a:pt x="1764" y="528"/>
                </a:lnTo>
                <a:lnTo>
                  <a:pt x="2550" y="0"/>
                </a:lnTo>
              </a:path>
            </a:pathLst>
          </a:custGeom>
          <a:noFill/>
          <a:ln w="28575" cap="flat" cmpd="sng">
            <a:solidFill>
              <a:srgbClr val="333399">
                <a:alpha val="100000"/>
              </a:srgbClr>
            </a:solidFill>
            <a:prstDash val="solid"/>
            <a:round/>
            <a:headEnd type="none" w="med" len="med"/>
            <a:tailEnd type="none" w="med" len="med"/>
          </a:ln>
        </p:spPr>
        <p:txBody>
          <a:bodyPr>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34" name="Line 14"/>
          <p:cNvSpPr/>
          <p:nvPr/>
        </p:nvSpPr>
        <p:spPr>
          <a:xfrm flipH="1">
            <a:off x="5443398" y="3861083"/>
            <a:ext cx="0" cy="487208"/>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5" name="Line 15"/>
          <p:cNvSpPr/>
          <p:nvPr/>
        </p:nvSpPr>
        <p:spPr>
          <a:xfrm flipH="1">
            <a:off x="6682486" y="3861083"/>
            <a:ext cx="0" cy="487208"/>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nvGrpSpPr>
          <p:cNvPr id="36" name="Group 71"/>
          <p:cNvGrpSpPr/>
          <p:nvPr/>
        </p:nvGrpSpPr>
        <p:grpSpPr>
          <a:xfrm>
            <a:off x="6765772" y="3966607"/>
            <a:ext cx="692625" cy="222206"/>
            <a:chOff x="3648" y="1570"/>
            <a:chExt cx="674" cy="283"/>
          </a:xfrm>
        </p:grpSpPr>
        <p:sp>
          <p:nvSpPr>
            <p:cNvPr id="37" name="Line 17"/>
            <p:cNvSpPr/>
            <p:nvPr/>
          </p:nvSpPr>
          <p:spPr>
            <a:xfrm rot="-2260875">
              <a:off x="4021" y="1795"/>
              <a:ext cx="301" cy="1"/>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38" name="Line 18"/>
            <p:cNvSpPr/>
            <p:nvPr/>
          </p:nvSpPr>
          <p:spPr>
            <a:xfrm rot="-5400000">
              <a:off x="3506" y="1711"/>
              <a:ext cx="283"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sp>
        <p:nvSpPr>
          <p:cNvPr id="39" name="Line 19"/>
          <p:cNvSpPr/>
          <p:nvPr/>
        </p:nvSpPr>
        <p:spPr>
          <a:xfrm>
            <a:off x="4390305" y="4620206"/>
            <a:ext cx="3335069" cy="7901"/>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0" name="Freeform 20"/>
          <p:cNvSpPr/>
          <p:nvPr>
            <p:custDataLst>
              <p:tags r:id="rId31"/>
            </p:custDataLst>
          </p:nvPr>
        </p:nvSpPr>
        <p:spPr>
          <a:xfrm>
            <a:off x="4390305" y="4620206"/>
            <a:ext cx="3345604" cy="488195"/>
          </a:xfrm>
          <a:custGeom>
            <a:gdLst>
              <a:gd name="txL" fmla="*/ 0 w 2550"/>
              <a:gd name="txT" fmla="*/ 0 h 528"/>
              <a:gd name="txR" fmla="*/ 2550 w 2550"/>
              <a:gd name="txB" fmla="*/ 528 h 528"/>
            </a:gdLst>
            <a:cxnLst>
              <a:cxn ang="0">
                <a:pos x="0" y="9"/>
              </a:cxn>
              <a:cxn ang="0">
                <a:pos x="1726" y="863"/>
              </a:cxn>
              <a:cxn ang="0">
                <a:pos x="3671" y="863"/>
              </a:cxn>
              <a:cxn ang="0">
                <a:pos x="5308" y="0"/>
              </a:cxn>
            </a:cxnLst>
            <a:rect l="txL" t="txT" r="txR" b="txB"/>
            <a:pathLst>
              <a:path w="2550" h="528">
                <a:moveTo>
                  <a:pt x="0" y="6"/>
                </a:moveTo>
                <a:lnTo>
                  <a:pt x="829" y="528"/>
                </a:lnTo>
                <a:lnTo>
                  <a:pt x="1764" y="528"/>
                </a:lnTo>
                <a:lnTo>
                  <a:pt x="2550" y="0"/>
                </a:lnTo>
              </a:path>
            </a:pathLst>
          </a:custGeom>
          <a:noFill/>
          <a:ln w="28575" cap="flat" cmpd="sng">
            <a:solidFill>
              <a:srgbClr val="333399">
                <a:alpha val="100000"/>
              </a:srgbClr>
            </a:solidFill>
            <a:prstDash val="solid"/>
            <a:round/>
            <a:headEnd type="none" w="med" len="med"/>
            <a:tailEnd type="none" w="med" len="med"/>
          </a:ln>
        </p:spPr>
        <p:txBody>
          <a:bodyPr>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1" name="Line 21"/>
          <p:cNvSpPr/>
          <p:nvPr/>
        </p:nvSpPr>
        <p:spPr>
          <a:xfrm flipH="1">
            <a:off x="5443398" y="4620206"/>
            <a:ext cx="0" cy="488195"/>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2" name="Line 22"/>
          <p:cNvSpPr/>
          <p:nvPr/>
        </p:nvSpPr>
        <p:spPr>
          <a:xfrm flipH="1">
            <a:off x="6682486" y="4620206"/>
            <a:ext cx="0" cy="488195"/>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3" name="Line 24"/>
          <p:cNvSpPr/>
          <p:nvPr/>
        </p:nvSpPr>
        <p:spPr>
          <a:xfrm>
            <a:off x="4390305" y="5294068"/>
            <a:ext cx="3345604" cy="0"/>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4" name="Freeform 25"/>
          <p:cNvSpPr/>
          <p:nvPr>
            <p:custDataLst>
              <p:tags r:id="rId32"/>
            </p:custDataLst>
          </p:nvPr>
        </p:nvSpPr>
        <p:spPr>
          <a:xfrm>
            <a:off x="4382075" y="5294068"/>
            <a:ext cx="3346591" cy="487208"/>
          </a:xfrm>
          <a:custGeom>
            <a:gdLst>
              <a:gd name="txL" fmla="*/ 0 w 2550"/>
              <a:gd name="txT" fmla="*/ 0 h 528"/>
              <a:gd name="txR" fmla="*/ 2550 w 2550"/>
              <a:gd name="txB" fmla="*/ 528 h 528"/>
            </a:gdLst>
            <a:cxnLst>
              <a:cxn ang="0">
                <a:pos x="0" y="9"/>
              </a:cxn>
              <a:cxn ang="0">
                <a:pos x="1728" y="859"/>
              </a:cxn>
              <a:cxn ang="0">
                <a:pos x="3676" y="859"/>
              </a:cxn>
              <a:cxn ang="0">
                <a:pos x="5313" y="0"/>
              </a:cxn>
            </a:cxnLst>
            <a:rect l="txL" t="txT" r="txR" b="txB"/>
            <a:pathLst>
              <a:path w="2550" h="528">
                <a:moveTo>
                  <a:pt x="0" y="6"/>
                </a:moveTo>
                <a:lnTo>
                  <a:pt x="829" y="528"/>
                </a:lnTo>
                <a:lnTo>
                  <a:pt x="1764" y="528"/>
                </a:lnTo>
                <a:lnTo>
                  <a:pt x="2550" y="0"/>
                </a:lnTo>
              </a:path>
            </a:pathLst>
          </a:custGeom>
          <a:noFill/>
          <a:ln w="28575" cap="flat" cmpd="sng">
            <a:solidFill>
              <a:srgbClr val="333399">
                <a:alpha val="100000"/>
              </a:srgbClr>
            </a:solidFill>
            <a:prstDash val="solid"/>
            <a:round/>
            <a:headEnd type="none" w="med" len="med"/>
            <a:tailEnd type="none" w="med" len="med"/>
          </a:ln>
        </p:spPr>
        <p:txBody>
          <a:bodyPr>
            <a:normAutofit lnSpcReduction="1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endParaRPr lang="zh-CN" altLang="en-US" sz="2665"/>
          </a:p>
        </p:txBody>
      </p:sp>
      <p:sp>
        <p:nvSpPr>
          <p:cNvPr id="45" name="Line 26"/>
          <p:cNvSpPr/>
          <p:nvPr/>
        </p:nvSpPr>
        <p:spPr>
          <a:xfrm flipH="1">
            <a:off x="5443398" y="5294068"/>
            <a:ext cx="0" cy="487208"/>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6" name="Line 27"/>
          <p:cNvSpPr/>
          <p:nvPr/>
        </p:nvSpPr>
        <p:spPr>
          <a:xfrm flipH="1">
            <a:off x="6682486" y="5294068"/>
            <a:ext cx="0" cy="487208"/>
          </a:xfrm>
          <a:prstGeom prst="line">
            <a:avLst/>
          </a:prstGeom>
          <a:ln w="28575" cap="flat" cmpd="sng">
            <a:solidFill>
              <a:srgbClr val="333399"/>
            </a:solidFill>
            <a:prstDash val="solid"/>
            <a:headEnd type="none" w="med" len="med"/>
            <a:tailEnd type="none" w="med" len="med"/>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nvGrpSpPr>
          <p:cNvPr id="47" name="Group 70"/>
          <p:cNvGrpSpPr/>
          <p:nvPr/>
        </p:nvGrpSpPr>
        <p:grpSpPr>
          <a:xfrm>
            <a:off x="4750773" y="3804063"/>
            <a:ext cx="1415866" cy="118510"/>
            <a:chOff x="1687" y="1363"/>
            <a:chExt cx="1378" cy="151"/>
          </a:xfrm>
        </p:grpSpPr>
        <p:sp>
          <p:nvSpPr>
            <p:cNvPr id="48" name="Line 16"/>
            <p:cNvSpPr/>
            <p:nvPr/>
          </p:nvSpPr>
          <p:spPr>
            <a:xfrm flipH="1">
              <a:off x="1687" y="1363"/>
              <a:ext cx="302"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49" name="Line 28"/>
            <p:cNvSpPr/>
            <p:nvPr/>
          </p:nvSpPr>
          <p:spPr>
            <a:xfrm>
              <a:off x="2763" y="1514"/>
              <a:ext cx="302"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sp>
        <p:nvSpPr>
          <p:cNvPr id="50" name="Line 29"/>
          <p:cNvSpPr/>
          <p:nvPr/>
        </p:nvSpPr>
        <p:spPr>
          <a:xfrm>
            <a:off x="4782705" y="3922313"/>
            <a:ext cx="309114"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nvGrpSpPr>
          <p:cNvPr id="51" name="Group 72"/>
          <p:cNvGrpSpPr/>
          <p:nvPr/>
        </p:nvGrpSpPr>
        <p:grpSpPr>
          <a:xfrm>
            <a:off x="5873772" y="4734062"/>
            <a:ext cx="0" cy="0"/>
            <a:chOff x="0" y="-720172"/>
            <a:chExt cx="4140" cy="147461"/>
          </a:xfrm>
        </p:grpSpPr>
        <p:sp>
          <p:nvSpPr>
            <p:cNvPr id="52" name="Line 23"/>
            <p:cNvSpPr/>
            <p:nvPr/>
          </p:nvSpPr>
          <p:spPr>
            <a:xfrm flipH="1">
              <a:off x="0" y="-572711"/>
              <a:ext cx="0"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53" name="Line 30"/>
            <p:cNvSpPr/>
            <p:nvPr/>
          </p:nvSpPr>
          <p:spPr>
            <a:xfrm>
              <a:off x="3838" y="-720172"/>
              <a:ext cx="302"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sp>
        <p:nvSpPr>
          <p:cNvPr id="54" name="Line 31"/>
          <p:cNvSpPr/>
          <p:nvPr/>
        </p:nvSpPr>
        <p:spPr>
          <a:xfrm flipH="1">
            <a:off x="6992916" y="4682753"/>
            <a:ext cx="309114" cy="0"/>
          </a:xfrm>
          <a:prstGeom prst="line">
            <a:avLst/>
          </a:prstGeom>
          <a:ln w="57150" cap="flat" cmpd="sng">
            <a:solidFill>
              <a:srgbClr val="FF0000"/>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grpSp>
        <p:nvGrpSpPr>
          <p:cNvPr id="55" name="Group 73"/>
          <p:cNvGrpSpPr/>
          <p:nvPr/>
        </p:nvGrpSpPr>
        <p:grpSpPr>
          <a:xfrm>
            <a:off x="4869941" y="5387697"/>
            <a:ext cx="2437356" cy="353226"/>
            <a:chOff x="1803" y="3381"/>
            <a:chExt cx="2372" cy="450"/>
          </a:xfrm>
        </p:grpSpPr>
        <p:sp>
          <p:nvSpPr>
            <p:cNvPr id="56" name="AutoShape 32"/>
            <p:cNvSpPr/>
            <p:nvPr>
              <p:custDataLst>
                <p:tags r:id="rId33"/>
              </p:custDataLst>
            </p:nvPr>
          </p:nvSpPr>
          <p:spPr>
            <a:xfrm>
              <a:off x="2399" y="3388"/>
              <a:ext cx="120" cy="292"/>
            </a:xfrm>
            <a:prstGeom prst="downArrow">
              <a:avLst>
                <a:gd name="adj1" fmla="val 50000"/>
                <a:gd name="adj2" fmla="val 80457"/>
              </a:avLst>
            </a:prstGeom>
            <a:solidFill>
              <a:schemeClr val="accent1"/>
            </a:solidFill>
            <a:ln w="9525" cap="flat" cmpd="sng">
              <a:solidFill>
                <a:srgbClr val="333399"/>
              </a:solidFill>
              <a:prstDash val="solid"/>
              <a:miter/>
              <a:headEnd type="none" w="med" len="med"/>
              <a:tailEnd type="none" w="med" len="med"/>
            </a:ln>
          </p:spPr>
          <p:txBody>
            <a:bodyPr vert="eaVert"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57" name="AutoShape 33"/>
            <p:cNvSpPr/>
            <p:nvPr>
              <p:custDataLst>
                <p:tags r:id="rId34"/>
              </p:custDataLst>
            </p:nvPr>
          </p:nvSpPr>
          <p:spPr>
            <a:xfrm>
              <a:off x="3627" y="3381"/>
              <a:ext cx="121" cy="292"/>
            </a:xfrm>
            <a:prstGeom prst="downArrow">
              <a:avLst>
                <a:gd name="adj1" fmla="val 50000"/>
                <a:gd name="adj2" fmla="val 79792"/>
              </a:avLst>
            </a:prstGeom>
            <a:solidFill>
              <a:schemeClr val="accent1"/>
            </a:solidFill>
            <a:ln w="9525" cap="flat" cmpd="sng">
              <a:solidFill>
                <a:srgbClr val="333399"/>
              </a:solidFill>
              <a:prstDash val="solid"/>
              <a:miter/>
              <a:headEnd type="none" w="med" len="med"/>
              <a:tailEnd type="none" w="med" len="med"/>
            </a:ln>
          </p:spPr>
          <p:txBody>
            <a:bodyPr vert="eaVert"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58" name="AutoShape 34"/>
            <p:cNvSpPr/>
            <p:nvPr>
              <p:custDataLst>
                <p:tags r:id="rId35"/>
              </p:custDataLst>
            </p:nvPr>
          </p:nvSpPr>
          <p:spPr>
            <a:xfrm rot="5400000">
              <a:off x="2862" y="3618"/>
              <a:ext cx="113" cy="312"/>
            </a:xfrm>
            <a:prstGeom prst="downArrow">
              <a:avLst>
                <a:gd name="adj1" fmla="val 50000"/>
                <a:gd name="adj2" fmla="val 91294"/>
              </a:avLst>
            </a:prstGeom>
            <a:solidFill>
              <a:schemeClr val="accent1"/>
            </a:solidFill>
            <a:ln w="9525" cap="flat" cmpd="sng">
              <a:solidFill>
                <a:srgbClr val="333399"/>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59" name="AutoShape 35"/>
            <p:cNvSpPr/>
            <p:nvPr>
              <p:custDataLst>
                <p:tags r:id="rId36"/>
              </p:custDataLst>
            </p:nvPr>
          </p:nvSpPr>
          <p:spPr>
            <a:xfrm rot="3308442">
              <a:off x="3963" y="3336"/>
              <a:ext cx="113" cy="311"/>
            </a:xfrm>
            <a:prstGeom prst="downArrow">
              <a:avLst>
                <a:gd name="adj1" fmla="val 50000"/>
                <a:gd name="adj2" fmla="val 91001"/>
              </a:avLst>
            </a:prstGeom>
            <a:solidFill>
              <a:schemeClr val="accent1"/>
            </a:solidFill>
            <a:ln w="9525" cap="flat" cmpd="sng">
              <a:solidFill>
                <a:srgbClr val="333399"/>
              </a:solidFill>
              <a:prstDash val="solid"/>
              <a:miter/>
              <a:headEnd type="none" w="med" len="med"/>
              <a:tailEnd type="none" w="med" len="med"/>
            </a:ln>
          </p:spPr>
          <p:txBody>
            <a:bodyPr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sp>
          <p:nvSpPr>
            <p:cNvPr id="60" name="AutoShape 36"/>
            <p:cNvSpPr/>
            <p:nvPr>
              <p:custDataLst>
                <p:tags r:id="rId37"/>
              </p:custDataLst>
            </p:nvPr>
          </p:nvSpPr>
          <p:spPr>
            <a:xfrm rot="-3458995">
              <a:off x="1902" y="3363"/>
              <a:ext cx="113" cy="312"/>
            </a:xfrm>
            <a:prstGeom prst="downArrow">
              <a:avLst>
                <a:gd name="adj1" fmla="val 50000"/>
                <a:gd name="adj2" fmla="val 91294"/>
              </a:avLst>
            </a:prstGeom>
            <a:solidFill>
              <a:schemeClr val="accent1"/>
            </a:solidFill>
            <a:ln w="9525" cap="flat" cmpd="sng">
              <a:solidFill>
                <a:srgbClr val="333399"/>
              </a:solidFill>
              <a:prstDash val="solid"/>
              <a:miter/>
              <a:headEnd type="none" w="med" len="med"/>
              <a:tailEnd type="none" w="med" len="med"/>
            </a:ln>
          </p:spPr>
          <p:txBody>
            <a:bodyPr rot="10800000" wrap="none"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endParaRPr lang="zh-CN" altLang="en-US" sz="2135" u="none">
                <a:solidFill>
                  <a:schemeClr val="tx1"/>
                </a:solidFill>
                <a:latin typeface="Tahoma" panose="020b0604030504040204" pitchFamily="34" charset="0"/>
              </a:endParaRPr>
            </a:p>
          </p:txBody>
        </p:sp>
      </p:grpSp>
      <p:sp>
        <p:nvSpPr>
          <p:cNvPr id="61" name="Line 37"/>
          <p:cNvSpPr/>
          <p:nvPr>
            <p:custDataLst>
              <p:tags r:id="rId38"/>
            </p:custDataLst>
          </p:nvPr>
        </p:nvSpPr>
        <p:spPr>
          <a:xfrm flipH="1">
            <a:off x="3760226" y="3070934"/>
            <a:ext cx="0" cy="2709600"/>
          </a:xfrm>
          <a:prstGeom prst="line">
            <a:avLst/>
          </a:prstGeom>
          <a:ln w="9525" cap="flat" cmpd="sng">
            <a:solidFill>
              <a:schemeClr val="tx1"/>
            </a:solidFill>
            <a:prstDash val="solid"/>
            <a:headEnd type="none" w="med" len="med"/>
            <a:tailEnd type="triangle" w="sm" len="lg"/>
          </a:ln>
        </p:spPr>
        <p:txBody>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p:txBody>
      </p:sp>
      <p:sp>
        <p:nvSpPr>
          <p:cNvPr id="62" name="Text Box 38"/>
          <p:cNvSpPr txBox="1"/>
          <p:nvPr/>
        </p:nvSpPr>
        <p:spPr>
          <a:xfrm>
            <a:off x="3646325" y="5663095"/>
            <a:ext cx="150113" cy="306956"/>
          </a:xfrm>
          <a:prstGeom prst="rect">
            <a:avLst/>
          </a:prstGeom>
          <a:noFill/>
          <a:ln w="9525">
            <a:noFill/>
          </a:ln>
        </p:spPr>
        <p:txBody>
          <a:bodyPr wrap="none">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t</a:t>
            </a:r>
            <a:endParaRPr lang="en-US" altLang="zh-CN" sz="2135" u="none">
              <a:solidFill>
                <a:srgbClr val="000000"/>
              </a:solidFill>
              <a:latin typeface="Arial" pitchFamily="34" charset="0"/>
            </a:endParaRPr>
          </a:p>
        </p:txBody>
      </p:sp>
      <p:sp>
        <p:nvSpPr>
          <p:cNvPr id="63" name="Text Box 40"/>
          <p:cNvSpPr txBox="1"/>
          <p:nvPr/>
        </p:nvSpPr>
        <p:spPr>
          <a:xfrm>
            <a:off x="5621163" y="5406981"/>
            <a:ext cx="661352" cy="217927"/>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ACK</a:t>
            </a:r>
            <a:r>
              <a:rPr lang="zh-CN" altLang="en-US" sz="2135" u="none">
                <a:solidFill>
                  <a:srgbClr val="000000"/>
                </a:solidFill>
                <a:latin typeface="Arial" pitchFamily="34" charset="0"/>
              </a:rPr>
              <a:t>报文</a:t>
            </a:r>
            <a:endParaRPr lang="zh-CN" altLang="en-US" sz="2135" u="none">
              <a:solidFill>
                <a:srgbClr val="000000"/>
              </a:solidFill>
              <a:latin typeface="Arial" pitchFamily="34" charset="0"/>
            </a:endParaRPr>
          </a:p>
        </p:txBody>
      </p:sp>
      <p:pic>
        <p:nvPicPr>
          <p:cNvPr id="64" name="Picture 41"/>
          <p:cNvPicPr/>
          <p:nvPr/>
        </p:nvPicPr>
        <p:blipFill>
          <a:blip r:embed="rId39"/>
          <a:stretch>
            <a:fillRect/>
          </a:stretch>
        </p:blipFill>
        <p:spPr>
          <a:xfrm>
            <a:off x="6496491" y="5676262"/>
            <a:ext cx="348288" cy="178094"/>
          </a:xfrm>
          <a:prstGeom prst="rect">
            <a:avLst/>
          </a:prstGeom>
          <a:noFill/>
          <a:ln w="12699">
            <a:noFill/>
          </a:ln>
        </p:spPr>
      </p:pic>
      <p:pic>
        <p:nvPicPr>
          <p:cNvPr id="65" name="Picture 42"/>
          <p:cNvPicPr/>
          <p:nvPr/>
        </p:nvPicPr>
        <p:blipFill>
          <a:blip r:embed="rId39"/>
          <a:stretch>
            <a:fillRect/>
          </a:stretch>
        </p:blipFill>
        <p:spPr>
          <a:xfrm>
            <a:off x="5257403" y="4520460"/>
            <a:ext cx="348288" cy="178094"/>
          </a:xfrm>
          <a:prstGeom prst="rect">
            <a:avLst/>
          </a:prstGeom>
          <a:noFill/>
          <a:ln w="12699">
            <a:noFill/>
          </a:ln>
        </p:spPr>
      </p:pic>
      <p:pic>
        <p:nvPicPr>
          <p:cNvPr id="66" name="Picture 43"/>
          <p:cNvPicPr/>
          <p:nvPr/>
        </p:nvPicPr>
        <p:blipFill>
          <a:blip r:embed="rId39"/>
          <a:stretch>
            <a:fillRect/>
          </a:stretch>
        </p:blipFill>
        <p:spPr>
          <a:xfrm>
            <a:off x="4265869" y="4520460"/>
            <a:ext cx="348288" cy="178094"/>
          </a:xfrm>
          <a:prstGeom prst="rect">
            <a:avLst/>
          </a:prstGeom>
          <a:noFill/>
          <a:ln w="12699">
            <a:noFill/>
          </a:ln>
        </p:spPr>
      </p:pic>
      <p:pic>
        <p:nvPicPr>
          <p:cNvPr id="67" name="Picture 44"/>
          <p:cNvPicPr/>
          <p:nvPr/>
        </p:nvPicPr>
        <p:blipFill>
          <a:blip r:embed="rId39"/>
          <a:stretch>
            <a:fillRect/>
          </a:stretch>
        </p:blipFill>
        <p:spPr>
          <a:xfrm>
            <a:off x="6496491" y="4254471"/>
            <a:ext cx="348288" cy="178094"/>
          </a:xfrm>
          <a:prstGeom prst="rect">
            <a:avLst/>
          </a:prstGeom>
          <a:noFill/>
          <a:ln w="12699">
            <a:noFill/>
          </a:ln>
        </p:spPr>
      </p:pic>
      <p:pic>
        <p:nvPicPr>
          <p:cNvPr id="68" name="Picture 45"/>
          <p:cNvPicPr/>
          <p:nvPr/>
        </p:nvPicPr>
        <p:blipFill>
          <a:blip r:embed="rId39"/>
          <a:stretch>
            <a:fillRect/>
          </a:stretch>
        </p:blipFill>
        <p:spPr>
          <a:xfrm>
            <a:off x="5257403" y="4254471"/>
            <a:ext cx="348288" cy="178094"/>
          </a:xfrm>
          <a:prstGeom prst="rect">
            <a:avLst/>
          </a:prstGeom>
          <a:noFill/>
          <a:ln w="12699">
            <a:noFill/>
          </a:ln>
        </p:spPr>
      </p:pic>
      <p:pic>
        <p:nvPicPr>
          <p:cNvPr id="69" name="Picture 46"/>
          <p:cNvPicPr/>
          <p:nvPr/>
        </p:nvPicPr>
        <p:blipFill>
          <a:blip r:embed="rId39"/>
          <a:stretch>
            <a:fillRect/>
          </a:stretch>
        </p:blipFill>
        <p:spPr>
          <a:xfrm>
            <a:off x="7511727" y="3766934"/>
            <a:ext cx="348288" cy="178094"/>
          </a:xfrm>
          <a:prstGeom prst="rect">
            <a:avLst/>
          </a:prstGeom>
          <a:noFill/>
          <a:ln w="12699">
            <a:noFill/>
          </a:ln>
        </p:spPr>
      </p:pic>
      <p:pic>
        <p:nvPicPr>
          <p:cNvPr id="70" name="Picture 47"/>
          <p:cNvPicPr/>
          <p:nvPr/>
        </p:nvPicPr>
        <p:blipFill>
          <a:blip r:embed="rId39"/>
          <a:stretch>
            <a:fillRect/>
          </a:stretch>
        </p:blipFill>
        <p:spPr>
          <a:xfrm>
            <a:off x="6496491" y="3766934"/>
            <a:ext cx="348288" cy="178094"/>
          </a:xfrm>
          <a:prstGeom prst="rect">
            <a:avLst/>
          </a:prstGeom>
          <a:noFill/>
          <a:ln w="12699">
            <a:noFill/>
          </a:ln>
        </p:spPr>
      </p:pic>
      <p:pic>
        <p:nvPicPr>
          <p:cNvPr id="71" name="Picture 48"/>
          <p:cNvPicPr/>
          <p:nvPr/>
        </p:nvPicPr>
        <p:blipFill>
          <a:blip r:embed="rId39"/>
          <a:stretch>
            <a:fillRect/>
          </a:stretch>
        </p:blipFill>
        <p:spPr>
          <a:xfrm>
            <a:off x="5257403" y="3766934"/>
            <a:ext cx="348288" cy="178094"/>
          </a:xfrm>
          <a:prstGeom prst="rect">
            <a:avLst/>
          </a:prstGeom>
          <a:noFill/>
          <a:ln w="12699">
            <a:noFill/>
          </a:ln>
        </p:spPr>
      </p:pic>
      <p:pic>
        <p:nvPicPr>
          <p:cNvPr id="72" name="Picture 49"/>
          <p:cNvPicPr/>
          <p:nvPr/>
        </p:nvPicPr>
        <p:blipFill>
          <a:blip r:embed="rId39"/>
          <a:stretch>
            <a:fillRect/>
          </a:stretch>
        </p:blipFill>
        <p:spPr>
          <a:xfrm>
            <a:off x="4289571" y="3766934"/>
            <a:ext cx="348288" cy="178094"/>
          </a:xfrm>
          <a:prstGeom prst="rect">
            <a:avLst/>
          </a:prstGeom>
          <a:noFill/>
          <a:ln w="12699">
            <a:noFill/>
          </a:ln>
        </p:spPr>
      </p:pic>
      <p:pic>
        <p:nvPicPr>
          <p:cNvPr id="73" name="Picture 50"/>
          <p:cNvPicPr/>
          <p:nvPr/>
        </p:nvPicPr>
        <p:blipFill>
          <a:blip r:embed="rId39"/>
          <a:stretch>
            <a:fillRect/>
          </a:stretch>
        </p:blipFill>
        <p:spPr>
          <a:xfrm>
            <a:off x="5257403" y="3500945"/>
            <a:ext cx="348288" cy="178094"/>
          </a:xfrm>
          <a:prstGeom prst="rect">
            <a:avLst/>
          </a:prstGeom>
          <a:noFill/>
          <a:ln w="12699">
            <a:noFill/>
          </a:ln>
        </p:spPr>
      </p:pic>
      <p:pic>
        <p:nvPicPr>
          <p:cNvPr id="74" name="Picture 51"/>
          <p:cNvPicPr/>
          <p:nvPr/>
        </p:nvPicPr>
        <p:blipFill>
          <a:blip r:embed="rId39"/>
          <a:stretch>
            <a:fillRect/>
          </a:stretch>
        </p:blipFill>
        <p:spPr>
          <a:xfrm>
            <a:off x="6496491" y="3500945"/>
            <a:ext cx="348288" cy="178094"/>
          </a:xfrm>
          <a:prstGeom prst="rect">
            <a:avLst/>
          </a:prstGeom>
          <a:noFill/>
          <a:ln w="12699">
            <a:noFill/>
          </a:ln>
        </p:spPr>
      </p:pic>
      <p:pic>
        <p:nvPicPr>
          <p:cNvPr id="75" name="Picture 52"/>
          <p:cNvPicPr/>
          <p:nvPr/>
        </p:nvPicPr>
        <p:blipFill>
          <a:blip r:embed="rId39"/>
          <a:stretch>
            <a:fillRect/>
          </a:stretch>
        </p:blipFill>
        <p:spPr>
          <a:xfrm>
            <a:off x="7549584" y="3026163"/>
            <a:ext cx="349275" cy="179082"/>
          </a:xfrm>
          <a:prstGeom prst="rect">
            <a:avLst/>
          </a:prstGeom>
          <a:noFill/>
          <a:ln w="12699">
            <a:noFill/>
          </a:ln>
        </p:spPr>
      </p:pic>
      <p:pic>
        <p:nvPicPr>
          <p:cNvPr id="76" name="Picture 53"/>
          <p:cNvPicPr/>
          <p:nvPr/>
        </p:nvPicPr>
        <p:blipFill>
          <a:blip r:embed="rId39"/>
          <a:stretch>
            <a:fillRect/>
          </a:stretch>
        </p:blipFill>
        <p:spPr>
          <a:xfrm>
            <a:off x="6496491" y="3026163"/>
            <a:ext cx="348288" cy="179082"/>
          </a:xfrm>
          <a:prstGeom prst="rect">
            <a:avLst/>
          </a:prstGeom>
          <a:noFill/>
          <a:ln w="12699">
            <a:noFill/>
          </a:ln>
        </p:spPr>
      </p:pic>
      <p:pic>
        <p:nvPicPr>
          <p:cNvPr id="77" name="Picture 54"/>
          <p:cNvPicPr/>
          <p:nvPr/>
        </p:nvPicPr>
        <p:blipFill>
          <a:blip r:embed="rId39"/>
          <a:stretch>
            <a:fillRect/>
          </a:stretch>
        </p:blipFill>
        <p:spPr>
          <a:xfrm>
            <a:off x="5257403" y="3026163"/>
            <a:ext cx="348288" cy="179082"/>
          </a:xfrm>
          <a:prstGeom prst="rect">
            <a:avLst/>
          </a:prstGeom>
          <a:noFill/>
          <a:ln w="12699">
            <a:noFill/>
          </a:ln>
        </p:spPr>
      </p:pic>
      <p:pic>
        <p:nvPicPr>
          <p:cNvPr id="78" name="Picture 55"/>
          <p:cNvPicPr/>
          <p:nvPr/>
        </p:nvPicPr>
        <p:blipFill>
          <a:blip r:embed="rId39"/>
          <a:stretch>
            <a:fillRect/>
          </a:stretch>
        </p:blipFill>
        <p:spPr>
          <a:xfrm>
            <a:off x="4289571" y="3026163"/>
            <a:ext cx="348288" cy="179082"/>
          </a:xfrm>
          <a:prstGeom prst="rect">
            <a:avLst/>
          </a:prstGeom>
          <a:noFill/>
          <a:ln w="12699">
            <a:noFill/>
          </a:ln>
        </p:spPr>
      </p:pic>
      <p:pic>
        <p:nvPicPr>
          <p:cNvPr id="79" name="Picture 56"/>
          <p:cNvPicPr/>
          <p:nvPr/>
        </p:nvPicPr>
        <p:blipFill>
          <a:blip r:embed="rId39"/>
          <a:stretch>
            <a:fillRect/>
          </a:stretch>
        </p:blipFill>
        <p:spPr>
          <a:xfrm>
            <a:off x="7549584" y="5189054"/>
            <a:ext cx="349275" cy="178094"/>
          </a:xfrm>
          <a:prstGeom prst="rect">
            <a:avLst/>
          </a:prstGeom>
          <a:noFill/>
          <a:ln w="12699">
            <a:noFill/>
          </a:ln>
        </p:spPr>
      </p:pic>
      <p:pic>
        <p:nvPicPr>
          <p:cNvPr id="80" name="Picture 57"/>
          <p:cNvPicPr/>
          <p:nvPr/>
        </p:nvPicPr>
        <p:blipFill>
          <a:blip r:embed="rId39"/>
          <a:stretch>
            <a:fillRect/>
          </a:stretch>
        </p:blipFill>
        <p:spPr>
          <a:xfrm>
            <a:off x="6496491" y="5189054"/>
            <a:ext cx="348288" cy="178094"/>
          </a:xfrm>
          <a:prstGeom prst="rect">
            <a:avLst/>
          </a:prstGeom>
          <a:noFill/>
          <a:ln w="12699">
            <a:noFill/>
          </a:ln>
        </p:spPr>
      </p:pic>
      <p:pic>
        <p:nvPicPr>
          <p:cNvPr id="81" name="Picture 58"/>
          <p:cNvPicPr/>
          <p:nvPr/>
        </p:nvPicPr>
        <p:blipFill>
          <a:blip r:embed="rId39"/>
          <a:stretch>
            <a:fillRect/>
          </a:stretch>
        </p:blipFill>
        <p:spPr>
          <a:xfrm>
            <a:off x="5257403" y="5189054"/>
            <a:ext cx="348288" cy="178094"/>
          </a:xfrm>
          <a:prstGeom prst="rect">
            <a:avLst/>
          </a:prstGeom>
          <a:noFill/>
          <a:ln w="12699">
            <a:noFill/>
          </a:ln>
        </p:spPr>
      </p:pic>
      <p:pic>
        <p:nvPicPr>
          <p:cNvPr id="82" name="Picture 59"/>
          <p:cNvPicPr/>
          <p:nvPr/>
        </p:nvPicPr>
        <p:blipFill>
          <a:blip r:embed="rId39"/>
          <a:stretch>
            <a:fillRect/>
          </a:stretch>
        </p:blipFill>
        <p:spPr>
          <a:xfrm>
            <a:off x="4226695" y="5189054"/>
            <a:ext cx="349275" cy="178094"/>
          </a:xfrm>
          <a:prstGeom prst="rect">
            <a:avLst/>
          </a:prstGeom>
          <a:noFill/>
          <a:ln w="12699">
            <a:noFill/>
          </a:ln>
        </p:spPr>
      </p:pic>
      <p:pic>
        <p:nvPicPr>
          <p:cNvPr id="83" name="Picture 60"/>
          <p:cNvPicPr/>
          <p:nvPr/>
        </p:nvPicPr>
        <p:blipFill>
          <a:blip r:embed="rId39"/>
          <a:stretch>
            <a:fillRect/>
          </a:stretch>
        </p:blipFill>
        <p:spPr>
          <a:xfrm>
            <a:off x="5257403" y="5008655"/>
            <a:ext cx="348288" cy="178094"/>
          </a:xfrm>
          <a:prstGeom prst="rect">
            <a:avLst/>
          </a:prstGeom>
          <a:noFill/>
          <a:ln w="12699">
            <a:noFill/>
          </a:ln>
        </p:spPr>
      </p:pic>
      <p:pic>
        <p:nvPicPr>
          <p:cNvPr id="84" name="Picture 61"/>
          <p:cNvPicPr/>
          <p:nvPr/>
        </p:nvPicPr>
        <p:blipFill>
          <a:blip r:embed="rId39"/>
          <a:stretch>
            <a:fillRect/>
          </a:stretch>
        </p:blipFill>
        <p:spPr>
          <a:xfrm>
            <a:off x="6496491" y="5008655"/>
            <a:ext cx="348288" cy="178094"/>
          </a:xfrm>
          <a:prstGeom prst="rect">
            <a:avLst/>
          </a:prstGeom>
          <a:noFill/>
          <a:ln w="12699">
            <a:noFill/>
          </a:ln>
        </p:spPr>
      </p:pic>
      <p:pic>
        <p:nvPicPr>
          <p:cNvPr id="85" name="Picture 62"/>
          <p:cNvPicPr/>
          <p:nvPr/>
        </p:nvPicPr>
        <p:blipFill>
          <a:blip r:embed="rId39"/>
          <a:stretch>
            <a:fillRect/>
          </a:stretch>
        </p:blipFill>
        <p:spPr>
          <a:xfrm>
            <a:off x="7549584" y="4520460"/>
            <a:ext cx="349275" cy="178094"/>
          </a:xfrm>
          <a:prstGeom prst="rect">
            <a:avLst/>
          </a:prstGeom>
          <a:noFill/>
          <a:ln w="12699">
            <a:noFill/>
          </a:ln>
        </p:spPr>
      </p:pic>
      <p:pic>
        <p:nvPicPr>
          <p:cNvPr id="86" name="Picture 63"/>
          <p:cNvPicPr/>
          <p:nvPr/>
        </p:nvPicPr>
        <p:blipFill>
          <a:blip r:embed="rId39"/>
          <a:stretch>
            <a:fillRect/>
          </a:stretch>
        </p:blipFill>
        <p:spPr>
          <a:xfrm>
            <a:off x="6496491" y="4520460"/>
            <a:ext cx="348288" cy="178094"/>
          </a:xfrm>
          <a:prstGeom prst="rect">
            <a:avLst/>
          </a:prstGeom>
          <a:noFill/>
          <a:ln w="12699">
            <a:noFill/>
          </a:ln>
        </p:spPr>
      </p:pic>
      <p:pic>
        <p:nvPicPr>
          <p:cNvPr id="87" name="Picture 64"/>
          <p:cNvPicPr/>
          <p:nvPr/>
        </p:nvPicPr>
        <p:blipFill>
          <a:blip r:embed="rId39"/>
          <a:stretch>
            <a:fillRect/>
          </a:stretch>
        </p:blipFill>
        <p:spPr>
          <a:xfrm>
            <a:off x="5257403" y="5676262"/>
            <a:ext cx="348288" cy="178094"/>
          </a:xfrm>
          <a:prstGeom prst="rect">
            <a:avLst/>
          </a:prstGeom>
          <a:noFill/>
          <a:ln w="12699">
            <a:noFill/>
          </a:ln>
        </p:spPr>
      </p:pic>
      <p:sp>
        <p:nvSpPr>
          <p:cNvPr id="88" name="Text Box 65"/>
          <p:cNvSpPr txBox="1"/>
          <p:nvPr/>
        </p:nvSpPr>
        <p:spPr>
          <a:xfrm>
            <a:off x="5021041" y="3454857"/>
            <a:ext cx="192579" cy="217927"/>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R</a:t>
            </a:r>
            <a:endParaRPr lang="en-US" altLang="zh-CN" sz="2135" u="none">
              <a:solidFill>
                <a:srgbClr val="000000"/>
              </a:solidFill>
              <a:latin typeface="Arial" pitchFamily="34" charset="0"/>
            </a:endParaRPr>
          </a:p>
        </p:txBody>
      </p:sp>
      <p:sp>
        <p:nvSpPr>
          <p:cNvPr id="89" name="Text Box 66"/>
          <p:cNvSpPr txBox="1"/>
          <p:nvPr/>
        </p:nvSpPr>
        <p:spPr>
          <a:xfrm>
            <a:off x="5021041" y="5636101"/>
            <a:ext cx="192579" cy="217927"/>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R</a:t>
            </a:r>
            <a:endParaRPr lang="en-US" altLang="zh-CN" sz="2135" u="none">
              <a:solidFill>
                <a:srgbClr val="000000"/>
              </a:solidFill>
              <a:latin typeface="Arial" pitchFamily="34" charset="0"/>
            </a:endParaRPr>
          </a:p>
        </p:txBody>
      </p:sp>
      <p:sp>
        <p:nvSpPr>
          <p:cNvPr id="90" name="Text Box 67"/>
          <p:cNvSpPr txBox="1"/>
          <p:nvPr/>
        </p:nvSpPr>
        <p:spPr>
          <a:xfrm>
            <a:off x="5009849" y="4950388"/>
            <a:ext cx="192579" cy="217927"/>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R</a:t>
            </a:r>
            <a:endParaRPr lang="en-US" altLang="zh-CN" sz="2135" u="none">
              <a:solidFill>
                <a:srgbClr val="000000"/>
              </a:solidFill>
              <a:latin typeface="Arial" pitchFamily="34" charset="0"/>
            </a:endParaRPr>
          </a:p>
        </p:txBody>
      </p:sp>
      <p:sp>
        <p:nvSpPr>
          <p:cNvPr id="91" name="Text Box 68"/>
          <p:cNvSpPr txBox="1"/>
          <p:nvPr/>
        </p:nvSpPr>
        <p:spPr>
          <a:xfrm>
            <a:off x="5021041" y="4206408"/>
            <a:ext cx="192579" cy="217927"/>
          </a:xfrm>
          <a:prstGeom prst="rect">
            <a:avLst/>
          </a:prstGeom>
          <a:noFill/>
          <a:ln w="9525">
            <a:noFill/>
          </a:ln>
        </p:spPr>
        <p:txBody>
          <a:bodyPr wrap="none">
            <a:normAutofit fontScale="3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0000"/>
              </a:lnSpc>
              <a:spcBef>
                <a:spcPct val="0"/>
              </a:spcBef>
            </a:pPr>
            <a:r>
              <a:rPr lang="en-US" altLang="zh-CN" sz="2135" u="none">
                <a:solidFill>
                  <a:srgbClr val="000000"/>
                </a:solidFill>
                <a:latin typeface="Arial" pitchFamily="34" charset="0"/>
              </a:rPr>
              <a:t>R</a:t>
            </a:r>
            <a:endParaRPr lang="en-US" altLang="zh-CN" sz="2135" u="none">
              <a:solidFill>
                <a:srgbClr val="000000"/>
              </a:solidFill>
              <a:latin typeface="Arial" pitchFamily="34" charset="0"/>
            </a:endParaRPr>
          </a:p>
        </p:txBody>
      </p:sp>
      <p:sp>
        <p:nvSpPr>
          <p:cNvPr id="92" name="Text Box 69"/>
          <p:cNvSpPr txBox="1"/>
          <p:nvPr/>
        </p:nvSpPr>
        <p:spPr>
          <a:xfrm>
            <a:off x="3956756" y="3198332"/>
            <a:ext cx="208380" cy="2914030"/>
          </a:xfrm>
          <a:prstGeom prst="rect">
            <a:avLst/>
          </a:prstGeom>
          <a:noFill/>
          <a:ln w="9525">
            <a:noFill/>
          </a:ln>
        </p:spPr>
        <p:txBody>
          <a:bodyPr wrap="none">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nSpc>
                <a:spcPct val="105000"/>
              </a:lnSpc>
              <a:spcBef>
                <a:spcPct val="0"/>
              </a:spcBef>
            </a:pPr>
            <a:r>
              <a:rPr lang="en-US" altLang="zh-CN" sz="2135" u="none">
                <a:solidFill>
                  <a:srgbClr val="000000"/>
                </a:solidFill>
                <a:latin typeface="Arial" pitchFamily="34" charset="0"/>
              </a:rPr>
              <a:t>t</a:t>
            </a:r>
            <a:r>
              <a:rPr lang="en-US" altLang="zh-CN" sz="2135" u="none" baseline="-25000">
                <a:solidFill>
                  <a:srgbClr val="000000"/>
                </a:solidFill>
                <a:latin typeface="Arial" pitchFamily="34" charset="0"/>
              </a:rPr>
              <a:t>1</a:t>
            </a: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r>
              <a:rPr lang="en-US" altLang="zh-CN" sz="2135" u="none">
                <a:solidFill>
                  <a:srgbClr val="000000"/>
                </a:solidFill>
                <a:latin typeface="Arial" pitchFamily="34" charset="0"/>
              </a:rPr>
              <a:t>t</a:t>
            </a:r>
            <a:r>
              <a:rPr lang="en-US" altLang="zh-CN" sz="2135" u="none" baseline="-25000">
                <a:solidFill>
                  <a:srgbClr val="000000"/>
                </a:solidFill>
                <a:latin typeface="Arial" pitchFamily="34" charset="0"/>
              </a:rPr>
              <a:t>2</a:t>
            </a: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r>
              <a:rPr lang="en-US" altLang="zh-CN" sz="2135" u="none">
                <a:solidFill>
                  <a:srgbClr val="000000"/>
                </a:solidFill>
                <a:latin typeface="Arial" pitchFamily="34" charset="0"/>
              </a:rPr>
              <a:t>t</a:t>
            </a:r>
            <a:r>
              <a:rPr lang="en-US" altLang="zh-CN" sz="2135" u="none" baseline="-25000">
                <a:solidFill>
                  <a:srgbClr val="000000"/>
                </a:solidFill>
                <a:latin typeface="Arial" pitchFamily="34" charset="0"/>
              </a:rPr>
              <a:t>3</a:t>
            </a: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endParaRPr lang="en-US" altLang="zh-CN" sz="2135" u="none">
              <a:solidFill>
                <a:srgbClr val="000000"/>
              </a:solidFill>
              <a:latin typeface="Arial" pitchFamily="34" charset="0"/>
            </a:endParaRPr>
          </a:p>
          <a:p>
            <a:pPr>
              <a:lnSpc>
                <a:spcPct val="105000"/>
              </a:lnSpc>
              <a:spcBef>
                <a:spcPct val="0"/>
              </a:spcBef>
            </a:pPr>
            <a:r>
              <a:rPr lang="en-US" altLang="zh-CN" sz="2135" u="none">
                <a:solidFill>
                  <a:srgbClr val="000000"/>
                </a:solidFill>
                <a:latin typeface="Arial" pitchFamily="34" charset="0"/>
              </a:rPr>
              <a:t>t</a:t>
            </a:r>
            <a:r>
              <a:rPr lang="en-US" altLang="zh-CN" sz="2135" u="none" baseline="-25000">
                <a:solidFill>
                  <a:srgbClr val="000000"/>
                </a:solidFill>
                <a:latin typeface="Arial" pitchFamily="34" charset="0"/>
              </a:rPr>
              <a:t>4</a:t>
            </a:r>
            <a:endParaRPr lang="en-US" altLang="zh-CN" sz="2135" u="none" baseline="-25000">
              <a:solidFill>
                <a:srgbClr val="000000"/>
              </a:solidFill>
              <a:latin typeface="Arial" pitchFamily="34" charset="0"/>
            </a:endParaRPr>
          </a:p>
        </p:txBody>
      </p:sp>
      <p:sp>
        <p:nvSpPr>
          <p:cNvPr id="93" name="Text Box 105"/>
          <p:cNvSpPr txBox="1"/>
          <p:nvPr/>
        </p:nvSpPr>
        <p:spPr>
          <a:xfrm>
            <a:off x="3207838" y="3200746"/>
            <a:ext cx="425319" cy="1711811"/>
          </a:xfrm>
          <a:prstGeom prst="rect">
            <a:avLst/>
          </a:prstGeom>
          <a:noFill/>
          <a:ln w="12700">
            <a:noFill/>
          </a:ln>
        </p:spPr>
        <p:txBody>
          <a:bodyPr vert="eaVert" lIns="0" tIns="0" rIns="0" bIns="0">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171450"/>
            <a:r>
              <a:rPr lang="zh-CN" altLang="en-US" sz="2665" b="0" u="none">
                <a:solidFill>
                  <a:srgbClr val="000000"/>
                </a:solidFill>
                <a:latin typeface="黑体" panose="02010609060101010101" pitchFamily="49" charset="-122"/>
              </a:rPr>
              <a:t>基于可靠洪泛法进行更新分组</a:t>
            </a:r>
            <a:endParaRPr lang="zh-CN" altLang="en-US" sz="2665" b="0" u="none">
              <a:solidFill>
                <a:srgbClr val="000000"/>
              </a:solidFill>
              <a:latin typeface="黑体" panose="02010609060101010101" pitchFamily="49" charset="-122"/>
            </a:endParaRPr>
          </a:p>
        </p:txBody>
      </p:sp>
    </p:spTree>
    <p:custDataLst>
      <p:tags r:id="rId40"/>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 name="矩形 39"/>
          <p:cNvSpPr/>
          <p:nvPr>
            <p:custDataLst>
              <p:tags r:id="rId2"/>
            </p:custDataLst>
          </p:nvPr>
        </p:nvSpPr>
        <p:spPr>
          <a:xfrm>
            <a:off x="3331814" y="4110825"/>
            <a:ext cx="2640644" cy="2442744"/>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43" name="矩形 42"/>
          <p:cNvSpPr/>
          <p:nvPr>
            <p:custDataLst>
              <p:tags r:id="rId3"/>
            </p:custDataLst>
          </p:nvPr>
        </p:nvSpPr>
        <p:spPr>
          <a:xfrm>
            <a:off x="3576975" y="4703788"/>
            <a:ext cx="748035" cy="101904"/>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44" name="矩形 43"/>
          <p:cNvSpPr/>
          <p:nvPr>
            <p:custDataLst>
              <p:tags r:id="rId4"/>
            </p:custDataLst>
          </p:nvPr>
        </p:nvSpPr>
        <p:spPr>
          <a:xfrm>
            <a:off x="3499439" y="4646190"/>
            <a:ext cx="748035" cy="10190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46" name="文本框 45"/>
          <p:cNvSpPr txBox="1"/>
          <p:nvPr>
            <p:custDataLst>
              <p:tags r:id="rId5"/>
            </p:custDataLst>
          </p:nvPr>
        </p:nvSpPr>
        <p:spPr>
          <a:xfrm>
            <a:off x="3500178" y="4866244"/>
            <a:ext cx="2305395" cy="1565483"/>
          </a:xfrm>
          <a:prstGeom prst="rect">
            <a:avLst/>
          </a:prstGeom>
          <a:noFill/>
        </p:spPr>
        <p:txBody>
          <a:bodyPr vert="horz" wrap="square" lIns="0" tIns="0" rIns="0" bIns="0"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buNone/>
            </a:pPr>
            <a:r>
              <a:rPr lang="en-US" altLang="zh-CN" sz="1500" spc="150">
                <a:solidFill>
                  <a:schemeClr val="tx1">
                    <a:lumMod val="85000"/>
                    <a:lumOff val="15000"/>
                  </a:schemeClr>
                </a:solidFill>
                <a:uFillTx/>
                <a:latin typeface="Arial" pitchFamily="34" charset="0"/>
                <a:ea typeface="微软雅黑"/>
              </a:rPr>
              <a:t>ACL过滤的依据主要包括源地址、目的地址、上层协议等。</a:t>
            </a:r>
            <a:endParaRPr lang="en-US" altLang="zh-CN" sz="1500" spc="150">
              <a:solidFill>
                <a:schemeClr val="tx1">
                  <a:lumMod val="85000"/>
                  <a:lumOff val="15000"/>
                </a:schemeClr>
              </a:solidFill>
              <a:uFillTx/>
              <a:latin typeface="Arial" pitchFamily="34" charset="0"/>
              <a:ea typeface="微软雅黑"/>
            </a:endParaRPr>
          </a:p>
        </p:txBody>
      </p:sp>
      <p:sp>
        <p:nvSpPr>
          <p:cNvPr id="41" name="三角形 33"/>
          <p:cNvSpPr/>
          <p:nvPr>
            <p:custDataLst>
              <p:tags r:id="rId6"/>
            </p:custDataLst>
          </p:nvPr>
        </p:nvSpPr>
        <p:spPr>
          <a:xfrm>
            <a:off x="5593641" y="6368221"/>
            <a:ext cx="147687" cy="127011"/>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47" name="三角形 7"/>
          <p:cNvSpPr/>
          <p:nvPr>
            <p:custDataLst>
              <p:tags r:id="rId7"/>
            </p:custDataLst>
          </p:nvPr>
        </p:nvSpPr>
        <p:spPr>
          <a:xfrm>
            <a:off x="5538259" y="6337946"/>
            <a:ext cx="147687" cy="12701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62" name="文本框 61"/>
          <p:cNvSpPr txBox="1"/>
          <p:nvPr>
            <p:custDataLst>
              <p:tags r:id="rId8"/>
            </p:custDataLst>
          </p:nvPr>
        </p:nvSpPr>
        <p:spPr>
          <a:xfrm>
            <a:off x="3446932" y="4064648"/>
            <a:ext cx="856003" cy="857718"/>
          </a:xfrm>
          <a:prstGeom prst="rect">
            <a:avLst/>
          </a:prstGeom>
          <a:noFill/>
        </p:spPr>
        <p:txBody>
          <a:bodyPr vert="horz" wrap="square" lIns="91440" tIns="45720" rIns="91440" bIns="45720" rtlCol="0" anchor="b" anchorCtr="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fontAlgn="auto">
              <a:lnSpc>
                <a:spcPct val="130000"/>
              </a:lnSpc>
            </a:pPr>
            <a:r>
              <a:rPr lang="en-US" altLang="zh-CN" sz="3600" b="1" spc="150">
                <a:solidFill>
                  <a:schemeClr val="tx1">
                    <a:lumMod val="75000"/>
                    <a:lumOff val="25000"/>
                  </a:schemeClr>
                </a:solidFill>
                <a:latin typeface="Arial" pitchFamily="34" charset="0"/>
                <a:ea typeface="微软雅黑"/>
                <a:cs typeface="Arial" pitchFamily="34" charset="0"/>
              </a:rPr>
              <a:t>03</a:t>
            </a:r>
            <a:endParaRPr lang="en-US" altLang="zh-CN" sz="3600" b="1" spc="150">
              <a:solidFill>
                <a:schemeClr val="tx1">
                  <a:lumMod val="75000"/>
                  <a:lumOff val="25000"/>
                </a:schemeClr>
              </a:solidFill>
              <a:latin typeface="Arial" pitchFamily="34" charset="0"/>
              <a:ea typeface="微软雅黑"/>
              <a:cs typeface="Arial" pitchFamily="34" charset="0"/>
            </a:endParaRPr>
          </a:p>
        </p:txBody>
      </p:sp>
      <p:sp>
        <p:nvSpPr>
          <p:cNvPr id="5" name="矩形 4"/>
          <p:cNvSpPr/>
          <p:nvPr>
            <p:custDataLst>
              <p:tags r:id="rId9"/>
            </p:custDataLst>
          </p:nvPr>
        </p:nvSpPr>
        <p:spPr>
          <a:xfrm>
            <a:off x="6244941" y="4110825"/>
            <a:ext cx="2640644" cy="2442744"/>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2" name="矩形 11"/>
          <p:cNvSpPr/>
          <p:nvPr>
            <p:custDataLst>
              <p:tags r:id="rId10"/>
            </p:custDataLst>
          </p:nvPr>
        </p:nvSpPr>
        <p:spPr>
          <a:xfrm>
            <a:off x="6489363" y="4703788"/>
            <a:ext cx="748035" cy="10190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3" name="矩形 12"/>
          <p:cNvSpPr/>
          <p:nvPr>
            <p:custDataLst>
              <p:tags r:id="rId11"/>
            </p:custDataLst>
          </p:nvPr>
        </p:nvSpPr>
        <p:spPr>
          <a:xfrm>
            <a:off x="6412566" y="4646190"/>
            <a:ext cx="748035" cy="10190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5" name="文本框 14"/>
          <p:cNvSpPr txBox="1"/>
          <p:nvPr>
            <p:custDataLst>
              <p:tags r:id="rId12"/>
            </p:custDataLst>
          </p:nvPr>
        </p:nvSpPr>
        <p:spPr>
          <a:xfrm>
            <a:off x="6413305" y="4866244"/>
            <a:ext cx="2305395" cy="1565483"/>
          </a:xfrm>
          <a:prstGeom prst="rect">
            <a:avLst/>
          </a:prstGeom>
          <a:noFill/>
        </p:spPr>
        <p:txBody>
          <a:bodyPr vert="horz" wrap="square" lIns="0" tIns="0" rIns="0" bIns="0"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buNone/>
            </a:pPr>
            <a:r>
              <a:rPr lang="en-US" altLang="zh-CN" sz="1500" spc="150">
                <a:solidFill>
                  <a:schemeClr val="tx1">
                    <a:lumMod val="85000"/>
                    <a:lumOff val="15000"/>
                  </a:schemeClr>
                </a:solidFill>
                <a:uFillTx/>
                <a:latin typeface="Arial" pitchFamily="34" charset="0"/>
                <a:ea typeface="微软雅黑"/>
              </a:rPr>
              <a:t>ACL有两种：标准访问控制列表、扩展访问控制列表。</a:t>
            </a:r>
            <a:endParaRPr lang="en-US" altLang="zh-CN" sz="1500" spc="150">
              <a:solidFill>
                <a:schemeClr val="tx1">
                  <a:lumMod val="85000"/>
                  <a:lumOff val="15000"/>
                </a:schemeClr>
              </a:solidFill>
              <a:uFillTx/>
              <a:latin typeface="Arial" pitchFamily="34" charset="0"/>
              <a:ea typeface="微软雅黑"/>
            </a:endParaRPr>
          </a:p>
        </p:txBody>
      </p:sp>
      <p:sp>
        <p:nvSpPr>
          <p:cNvPr id="10" name="三角形 33"/>
          <p:cNvSpPr/>
          <p:nvPr>
            <p:custDataLst>
              <p:tags r:id="rId13"/>
            </p:custDataLst>
          </p:nvPr>
        </p:nvSpPr>
        <p:spPr>
          <a:xfrm>
            <a:off x="8506768" y="6368221"/>
            <a:ext cx="147687" cy="12701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6" name="三角形 7"/>
          <p:cNvSpPr/>
          <p:nvPr>
            <p:custDataLst>
              <p:tags r:id="rId14"/>
            </p:custDataLst>
          </p:nvPr>
        </p:nvSpPr>
        <p:spPr>
          <a:xfrm>
            <a:off x="8451386" y="6337946"/>
            <a:ext cx="147687" cy="12701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59" name="文本框 58"/>
          <p:cNvSpPr txBox="1"/>
          <p:nvPr>
            <p:custDataLst>
              <p:tags r:id="rId15"/>
            </p:custDataLst>
          </p:nvPr>
        </p:nvSpPr>
        <p:spPr>
          <a:xfrm>
            <a:off x="6360059" y="4064648"/>
            <a:ext cx="856003" cy="857718"/>
          </a:xfrm>
          <a:prstGeom prst="rect">
            <a:avLst/>
          </a:prstGeom>
          <a:noFill/>
        </p:spPr>
        <p:txBody>
          <a:bodyPr vert="horz" wrap="square" lIns="91440" tIns="45720" rIns="91440" bIns="45720" rtlCol="0" anchor="b" anchorCtr="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fontAlgn="auto">
              <a:lnSpc>
                <a:spcPct val="130000"/>
              </a:lnSpc>
            </a:pPr>
            <a:r>
              <a:rPr lang="en-US" altLang="zh-CN" sz="3600" b="1" spc="150">
                <a:solidFill>
                  <a:schemeClr val="tx1">
                    <a:lumMod val="75000"/>
                    <a:lumOff val="25000"/>
                  </a:schemeClr>
                </a:solidFill>
                <a:latin typeface="Arial" pitchFamily="34" charset="0"/>
                <a:ea typeface="微软雅黑"/>
                <a:cs typeface="Arial" pitchFamily="34" charset="0"/>
              </a:rPr>
              <a:t>04</a:t>
            </a:r>
            <a:endParaRPr lang="en-US" altLang="zh-CN" sz="3600" b="1" spc="150">
              <a:solidFill>
                <a:schemeClr val="tx1">
                  <a:lumMod val="75000"/>
                  <a:lumOff val="25000"/>
                </a:schemeClr>
              </a:solidFill>
              <a:latin typeface="Arial" pitchFamily="34" charset="0"/>
              <a:ea typeface="微软雅黑"/>
              <a:cs typeface="Arial" pitchFamily="34" charset="0"/>
            </a:endParaRPr>
          </a:p>
        </p:txBody>
      </p:sp>
      <p:sp>
        <p:nvSpPr>
          <p:cNvPr id="6" name="矩形 5"/>
          <p:cNvSpPr/>
          <p:nvPr>
            <p:custDataLst>
              <p:tags r:id="rId16"/>
            </p:custDataLst>
          </p:nvPr>
        </p:nvSpPr>
        <p:spPr>
          <a:xfrm>
            <a:off x="3331814" y="1417752"/>
            <a:ext cx="2640644" cy="2442744"/>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7" name="矩形 6"/>
          <p:cNvSpPr/>
          <p:nvPr>
            <p:custDataLst>
              <p:tags r:id="rId17"/>
            </p:custDataLst>
          </p:nvPr>
        </p:nvSpPr>
        <p:spPr>
          <a:xfrm>
            <a:off x="3576975" y="2010715"/>
            <a:ext cx="748035" cy="10190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1" name="矩形 10"/>
          <p:cNvSpPr/>
          <p:nvPr>
            <p:custDataLst>
              <p:tags r:id="rId18"/>
            </p:custDataLst>
          </p:nvPr>
        </p:nvSpPr>
        <p:spPr>
          <a:xfrm>
            <a:off x="3499439" y="1953117"/>
            <a:ext cx="748035" cy="1019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14" name="文本框 13"/>
          <p:cNvSpPr txBox="1"/>
          <p:nvPr>
            <p:custDataLst>
              <p:tags r:id="rId19"/>
            </p:custDataLst>
          </p:nvPr>
        </p:nvSpPr>
        <p:spPr>
          <a:xfrm>
            <a:off x="3500178" y="2173171"/>
            <a:ext cx="2305395" cy="1565483"/>
          </a:xfrm>
          <a:prstGeom prst="rect">
            <a:avLst/>
          </a:prstGeom>
          <a:noFill/>
        </p:spPr>
        <p:txBody>
          <a:bodyPr vert="horz" wrap="square" lIns="0" tIns="0" rIns="0" bIns="0"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buNone/>
            </a:pPr>
            <a:r>
              <a:rPr lang="zh-CN" altLang="en-US" sz="1500" spc="150">
                <a:solidFill>
                  <a:schemeClr val="tx1">
                    <a:lumMod val="85000"/>
                    <a:lumOff val="15000"/>
                  </a:schemeClr>
                </a:solidFill>
                <a:uFillTx/>
                <a:latin typeface="Arial" pitchFamily="34" charset="0"/>
                <a:ea typeface="微软雅黑"/>
              </a:rPr>
              <a:t>利用ACL可以对经过路由器的数据包按照设定的规则进行过滤，使数据包有选择的通过路由器，起到防火墙的作用。</a:t>
            </a:r>
            <a:endParaRPr lang="zh-CN" altLang="en-US" sz="1500" spc="150">
              <a:solidFill>
                <a:schemeClr val="tx1">
                  <a:lumMod val="85000"/>
                  <a:lumOff val="15000"/>
                </a:schemeClr>
              </a:solidFill>
              <a:uFillTx/>
              <a:latin typeface="Arial" pitchFamily="34" charset="0"/>
              <a:ea typeface="微软雅黑"/>
            </a:endParaRPr>
          </a:p>
        </p:txBody>
      </p:sp>
      <p:sp>
        <p:nvSpPr>
          <p:cNvPr id="20" name="三角形 33"/>
          <p:cNvSpPr/>
          <p:nvPr>
            <p:custDataLst>
              <p:tags r:id="rId20"/>
            </p:custDataLst>
          </p:nvPr>
        </p:nvSpPr>
        <p:spPr>
          <a:xfrm>
            <a:off x="5593641" y="3675148"/>
            <a:ext cx="147687" cy="127011"/>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23" name="三角形 7"/>
          <p:cNvSpPr/>
          <p:nvPr>
            <p:custDataLst>
              <p:tags r:id="rId21"/>
            </p:custDataLst>
          </p:nvPr>
        </p:nvSpPr>
        <p:spPr>
          <a:xfrm>
            <a:off x="5538259" y="3644872"/>
            <a:ext cx="147687" cy="12701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26" name="文本框 25"/>
          <p:cNvSpPr txBox="1"/>
          <p:nvPr>
            <p:custDataLst>
              <p:tags r:id="rId22"/>
            </p:custDataLst>
          </p:nvPr>
        </p:nvSpPr>
        <p:spPr>
          <a:xfrm>
            <a:off x="3446932" y="1371574"/>
            <a:ext cx="856003" cy="857718"/>
          </a:xfrm>
          <a:prstGeom prst="rect">
            <a:avLst/>
          </a:prstGeom>
          <a:noFill/>
        </p:spPr>
        <p:txBody>
          <a:bodyPr vert="horz" wrap="square" lIns="91440" tIns="45720" rIns="91440" bIns="45720" rtlCol="0" anchor="b" anchorCtr="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fontAlgn="auto">
              <a:lnSpc>
                <a:spcPct val="130000"/>
              </a:lnSpc>
            </a:pPr>
            <a:r>
              <a:rPr lang="en-US" altLang="zh-CN" sz="3600" b="1" spc="150">
                <a:solidFill>
                  <a:schemeClr val="tx1">
                    <a:lumMod val="75000"/>
                    <a:lumOff val="25000"/>
                  </a:schemeClr>
                </a:solidFill>
                <a:latin typeface="Arial" pitchFamily="34" charset="0"/>
                <a:ea typeface="微软雅黑"/>
                <a:cs typeface="Arial" pitchFamily="34" charset="0"/>
              </a:rPr>
              <a:t>01</a:t>
            </a:r>
            <a:endParaRPr lang="en-US" altLang="zh-CN" sz="3600" b="1" spc="150">
              <a:solidFill>
                <a:schemeClr val="tx1">
                  <a:lumMod val="75000"/>
                  <a:lumOff val="25000"/>
                </a:schemeClr>
              </a:solidFill>
              <a:latin typeface="Arial" pitchFamily="34" charset="0"/>
              <a:ea typeface="微软雅黑"/>
              <a:cs typeface="Arial" pitchFamily="34" charset="0"/>
            </a:endParaRPr>
          </a:p>
        </p:txBody>
      </p:sp>
      <p:sp>
        <p:nvSpPr>
          <p:cNvPr id="29" name="矩形 28"/>
          <p:cNvSpPr/>
          <p:nvPr>
            <p:custDataLst>
              <p:tags r:id="rId23"/>
            </p:custDataLst>
          </p:nvPr>
        </p:nvSpPr>
        <p:spPr>
          <a:xfrm>
            <a:off x="6244941" y="1417752"/>
            <a:ext cx="2640644" cy="2442744"/>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31" name="矩形 30"/>
          <p:cNvSpPr/>
          <p:nvPr>
            <p:custDataLst>
              <p:tags r:id="rId24"/>
            </p:custDataLst>
          </p:nvPr>
        </p:nvSpPr>
        <p:spPr>
          <a:xfrm>
            <a:off x="6489363" y="2010715"/>
            <a:ext cx="748035" cy="101904"/>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36" name="矩形 35"/>
          <p:cNvSpPr/>
          <p:nvPr>
            <p:custDataLst>
              <p:tags r:id="rId25"/>
            </p:custDataLst>
          </p:nvPr>
        </p:nvSpPr>
        <p:spPr>
          <a:xfrm>
            <a:off x="6412566" y="1953117"/>
            <a:ext cx="748035" cy="1019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39" name="文本框 38"/>
          <p:cNvSpPr txBox="1"/>
          <p:nvPr>
            <p:custDataLst>
              <p:tags r:id="rId26"/>
            </p:custDataLst>
          </p:nvPr>
        </p:nvSpPr>
        <p:spPr>
          <a:xfrm>
            <a:off x="6413305" y="2173171"/>
            <a:ext cx="2305395" cy="1565483"/>
          </a:xfrm>
          <a:prstGeom prst="rect">
            <a:avLst/>
          </a:prstGeom>
          <a:noFill/>
        </p:spPr>
        <p:txBody>
          <a:bodyPr vert="horz" wrap="square" lIns="0" tIns="0" rIns="0" bIns="0"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buNone/>
            </a:pPr>
            <a:r>
              <a:rPr lang="zh-CN" altLang="en-US" sz="1500" spc="150">
                <a:solidFill>
                  <a:schemeClr val="tx1">
                    <a:lumMod val="85000"/>
                    <a:lumOff val="15000"/>
                  </a:schemeClr>
                </a:solidFill>
                <a:uFillTx/>
                <a:latin typeface="Arial" pitchFamily="34" charset="0"/>
                <a:ea typeface="微软雅黑"/>
              </a:rPr>
              <a:t>访问控制列表(ACL)由一组规则组成，在规则中定义允许或拒绝通过路由器的条件。</a:t>
            </a:r>
            <a:endParaRPr lang="zh-CN" altLang="en-US" sz="1500" spc="150">
              <a:solidFill>
                <a:schemeClr val="tx1">
                  <a:lumMod val="85000"/>
                  <a:lumOff val="15000"/>
                </a:schemeClr>
              </a:solidFill>
              <a:uFillTx/>
              <a:latin typeface="Arial" pitchFamily="34" charset="0"/>
              <a:ea typeface="微软雅黑"/>
            </a:endParaRPr>
          </a:p>
        </p:txBody>
      </p:sp>
      <p:sp>
        <p:nvSpPr>
          <p:cNvPr id="45" name="三角形 33"/>
          <p:cNvSpPr/>
          <p:nvPr>
            <p:custDataLst>
              <p:tags r:id="rId27"/>
            </p:custDataLst>
          </p:nvPr>
        </p:nvSpPr>
        <p:spPr>
          <a:xfrm>
            <a:off x="8506768" y="3675148"/>
            <a:ext cx="147687" cy="127011"/>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48" name="三角形 7"/>
          <p:cNvSpPr/>
          <p:nvPr>
            <p:custDataLst>
              <p:tags r:id="rId28"/>
            </p:custDataLst>
          </p:nvPr>
        </p:nvSpPr>
        <p:spPr>
          <a:xfrm>
            <a:off x="8451386" y="3644872"/>
            <a:ext cx="147687" cy="12701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kumimoji="1" lang="zh-CN" altLang="en-US" sz="1800"/>
          </a:p>
        </p:txBody>
      </p:sp>
      <p:sp>
        <p:nvSpPr>
          <p:cNvPr id="51" name="文本框 50"/>
          <p:cNvSpPr txBox="1"/>
          <p:nvPr>
            <p:custDataLst>
              <p:tags r:id="rId29"/>
            </p:custDataLst>
          </p:nvPr>
        </p:nvSpPr>
        <p:spPr>
          <a:xfrm>
            <a:off x="6360059" y="1371574"/>
            <a:ext cx="856003" cy="857718"/>
          </a:xfrm>
          <a:prstGeom prst="rect">
            <a:avLst/>
          </a:prstGeom>
          <a:noFill/>
        </p:spPr>
        <p:txBody>
          <a:bodyPr vert="horz" wrap="square" lIns="91440" tIns="45720" rIns="91440" bIns="45720" rtlCol="0" anchor="b" anchorCtr="0">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fontAlgn="auto">
              <a:lnSpc>
                <a:spcPct val="130000"/>
              </a:lnSpc>
            </a:pPr>
            <a:r>
              <a:rPr lang="en-US" altLang="zh-CN" sz="3600" b="1" spc="150">
                <a:solidFill>
                  <a:schemeClr val="tx1">
                    <a:lumMod val="75000"/>
                    <a:lumOff val="25000"/>
                  </a:schemeClr>
                </a:solidFill>
                <a:latin typeface="Arial" pitchFamily="34" charset="0"/>
                <a:ea typeface="微软雅黑"/>
                <a:cs typeface="Arial" pitchFamily="34" charset="0"/>
              </a:rPr>
              <a:t>02</a:t>
            </a:r>
            <a:endParaRPr lang="en-US" altLang="zh-CN" sz="3600" b="1" spc="150">
              <a:solidFill>
                <a:schemeClr val="tx1">
                  <a:lumMod val="75000"/>
                  <a:lumOff val="25000"/>
                </a:schemeClr>
              </a:solidFill>
              <a:latin typeface="Arial" pitchFamily="34" charset="0"/>
              <a:ea typeface="微软雅黑"/>
              <a:cs typeface="Arial" pitchFamily="34" charset="0"/>
            </a:endParaRPr>
          </a:p>
        </p:txBody>
      </p:sp>
      <p:sp>
        <p:nvSpPr>
          <p:cNvPr id="9" name="文本框 6"/>
          <p:cNvSpPr txBox="1"/>
          <p:nvPr>
            <p:custDataLst>
              <p:tags r:id="rId30"/>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en-US" altLang="zh-CN">
                <a:solidFill>
                  <a:schemeClr val="accent1"/>
                </a:solidFill>
              </a:rPr>
              <a:t>1 ACL概述</a:t>
            </a:r>
            <a:endParaRPr lang="en-US" altLang="zh-CN">
              <a:solidFill>
                <a:schemeClr val="accent1"/>
              </a:solidFill>
            </a:endParaRPr>
          </a:p>
        </p:txBody>
      </p:sp>
      <p:cxnSp>
        <p:nvCxnSpPr>
          <p:cNvPr id="2" name="直接连接符 1"/>
          <p:cNvCxnSpPr/>
          <p:nvPr>
            <p:custDataLst>
              <p:tags r:id="rId31"/>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32"/>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等腰三角形 14"/>
          <p:cNvSpPr/>
          <p:nvPr>
            <p:custDataLst>
              <p:tags r:id="rId2"/>
            </p:custDataLst>
          </p:nvPr>
        </p:nvSpPr>
        <p:spPr>
          <a:xfrm rot="5400000">
            <a:off x="1217894" y="22276"/>
            <a:ext cx="501599" cy="457815"/>
          </a:xfrm>
          <a:prstGeom prs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4" name="等腰三角形 15"/>
          <p:cNvSpPr/>
          <p:nvPr>
            <p:custDataLst>
              <p:tags r:id="rId3"/>
            </p:custDataLst>
          </p:nvPr>
        </p:nvSpPr>
        <p:spPr>
          <a:xfrm rot="5400000">
            <a:off x="989755" y="22276"/>
            <a:ext cx="501599" cy="457815"/>
          </a:xfrm>
          <a:prstGeom prst="triangl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6" name="文本框 25"/>
          <p:cNvSpPr txBox="1"/>
          <p:nvPr>
            <p:custDataLst>
              <p:tags r:id="rId4"/>
            </p:custDataLst>
          </p:nvPr>
        </p:nvSpPr>
        <p:spPr>
          <a:xfrm>
            <a:off x="1773263" y="1"/>
            <a:ext cx="4117258" cy="2120081"/>
          </a:xfrm>
          <a:prstGeom prst="rect">
            <a:avLst/>
          </a:prstGeom>
          <a:noFill/>
        </p:spPr>
        <p:txBody>
          <a:bodyPr wrap="square" lIns="91440" tIns="45720" rIns="91440" bIns="4572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en-US" altLang="zh-CN" sz="2000" spc="150">
                <a:solidFill>
                  <a:schemeClr val="tx1">
                    <a:lumMod val="75000"/>
                    <a:lumOff val="25000"/>
                  </a:schemeClr>
                </a:solidFill>
                <a:latin typeface="Arial" pitchFamily="34" charset="0"/>
                <a:ea typeface="微软雅黑"/>
              </a:rPr>
              <a:t>ACL的基本用途是限制访问网络的用户，保护网络的安全。</a:t>
            </a:r>
            <a:endParaRPr lang="en-US" altLang="zh-CN" sz="2000" spc="150">
              <a:solidFill>
                <a:schemeClr val="tx1">
                  <a:lumMod val="75000"/>
                  <a:lumOff val="25000"/>
                </a:schemeClr>
              </a:solidFill>
              <a:latin typeface="Arial" pitchFamily="34" charset="0"/>
              <a:ea typeface="微软雅黑"/>
            </a:endParaRPr>
          </a:p>
          <a:p>
            <a:pPr marL="285750" lvl="1" indent="0" algn="l" fontAlgn="auto">
              <a:lnSpc>
                <a:spcPct val="130000"/>
              </a:lnSpc>
              <a:spcBef>
                <a:spcPct val="0"/>
              </a:spcBef>
              <a:spcAft>
                <a:spcPct val="0"/>
              </a:spcAft>
              <a:buSzTx/>
              <a:buNone/>
            </a:pPr>
            <a:r>
              <a:rPr lang="en-US" altLang="zh-CN" sz="2000" spc="150">
                <a:solidFill>
                  <a:schemeClr val="tx1">
                    <a:lumMod val="75000"/>
                    <a:lumOff val="25000"/>
                  </a:schemeClr>
                </a:solidFill>
                <a:latin typeface="Arial" pitchFamily="34" charset="0"/>
                <a:ea typeface="微软雅黑"/>
              </a:rPr>
              <a:t>ACL一般只在以下路由器上配置：</a:t>
            </a:r>
            <a:endParaRPr lang="en-US" altLang="zh-CN" sz="2000" spc="150">
              <a:solidFill>
                <a:schemeClr val="tx1">
                  <a:lumMod val="75000"/>
                  <a:lumOff val="25000"/>
                </a:schemeClr>
              </a:solidFill>
              <a:latin typeface="Arial" pitchFamily="34" charset="0"/>
              <a:ea typeface="微软雅黑"/>
            </a:endParaRPr>
          </a:p>
        </p:txBody>
      </p:sp>
      <p:sp>
        <p:nvSpPr>
          <p:cNvPr id="27" name="等腰三角形 14"/>
          <p:cNvSpPr/>
          <p:nvPr>
            <p:custDataLst>
              <p:tags r:id="rId5"/>
            </p:custDataLst>
          </p:nvPr>
        </p:nvSpPr>
        <p:spPr>
          <a:xfrm rot="5400000">
            <a:off x="6507341" y="998367"/>
            <a:ext cx="501599" cy="457815"/>
          </a:xfrm>
          <a:prstGeom prs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8" name="等腰三角形 15"/>
          <p:cNvSpPr/>
          <p:nvPr>
            <p:custDataLst>
              <p:tags r:id="rId6"/>
            </p:custDataLst>
          </p:nvPr>
        </p:nvSpPr>
        <p:spPr>
          <a:xfrm rot="5400000">
            <a:off x="6279201" y="998367"/>
            <a:ext cx="501599" cy="45781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29" name="文本框 28"/>
          <p:cNvSpPr txBox="1"/>
          <p:nvPr>
            <p:custDataLst>
              <p:tags r:id="rId7"/>
            </p:custDataLst>
          </p:nvPr>
        </p:nvSpPr>
        <p:spPr>
          <a:xfrm>
            <a:off x="7063478" y="976092"/>
            <a:ext cx="4117258" cy="2120081"/>
          </a:xfrm>
          <a:prstGeom prst="rect">
            <a:avLst/>
          </a:prstGeom>
          <a:noFill/>
        </p:spPr>
        <p:txBody>
          <a:bodyPr wrap="square" lIns="91440" tIns="45720" rIns="91440" bIns="4572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pPr>
            <a:r>
              <a:rPr lang="en-US" altLang="zh-CN" sz="2000" spc="150">
                <a:solidFill>
                  <a:schemeClr val="tx1">
                    <a:lumMod val="75000"/>
                    <a:lumOff val="25000"/>
                  </a:schemeClr>
                </a:solidFill>
                <a:latin typeface="Arial" pitchFamily="34" charset="0"/>
                <a:ea typeface="微软雅黑"/>
              </a:rPr>
              <a:t>内部网和外部网的边界路由器。</a:t>
            </a:r>
            <a:endParaRPr lang="en-US" altLang="zh-CN" sz="2000" spc="150">
              <a:solidFill>
                <a:schemeClr val="tx1">
                  <a:lumMod val="75000"/>
                  <a:lumOff val="25000"/>
                </a:schemeClr>
              </a:solidFill>
              <a:latin typeface="Arial" pitchFamily="34" charset="0"/>
              <a:ea typeface="微软雅黑"/>
            </a:endParaRPr>
          </a:p>
        </p:txBody>
      </p:sp>
      <p:sp>
        <p:nvSpPr>
          <p:cNvPr id="30" name="等腰三角形 14"/>
          <p:cNvSpPr/>
          <p:nvPr>
            <p:custDataLst>
              <p:tags r:id="rId8"/>
            </p:custDataLst>
          </p:nvPr>
        </p:nvSpPr>
        <p:spPr>
          <a:xfrm rot="5400000">
            <a:off x="1217894" y="2391236"/>
            <a:ext cx="501599" cy="457815"/>
          </a:xfrm>
          <a:prstGeom prs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31" name="等腰三角形 15"/>
          <p:cNvSpPr/>
          <p:nvPr>
            <p:custDataLst>
              <p:tags r:id="rId9"/>
            </p:custDataLst>
          </p:nvPr>
        </p:nvSpPr>
        <p:spPr>
          <a:xfrm rot="5400000">
            <a:off x="989755" y="2391236"/>
            <a:ext cx="501599" cy="45781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32" name="文本框 31"/>
          <p:cNvSpPr txBox="1"/>
          <p:nvPr>
            <p:custDataLst>
              <p:tags r:id="rId10"/>
            </p:custDataLst>
          </p:nvPr>
        </p:nvSpPr>
        <p:spPr>
          <a:xfrm>
            <a:off x="1773263" y="2368961"/>
            <a:ext cx="4117258" cy="2120081"/>
          </a:xfrm>
          <a:prstGeom prst="rect">
            <a:avLst/>
          </a:prstGeom>
          <a:noFill/>
        </p:spPr>
        <p:txBody>
          <a:bodyPr wrap="square" lIns="91440" tIns="45720" rIns="91440" bIns="4572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400050" lvl="0" indent="-400050" algn="l" fontAlgn="ctr">
              <a:lnSpc>
                <a:spcPct val="130000"/>
              </a:lnSpc>
              <a:spcBef>
                <a:spcPts val="1000"/>
              </a:spcBef>
              <a:spcAft>
                <a:spcPct val="0"/>
              </a:spcAft>
              <a:buSzTx/>
              <a:buFont typeface="+mn-ea"/>
              <a:buAutoNum type="ea1JpnChsDbPeriod" startAt="2"/>
            </a:pPr>
            <a:r>
              <a:rPr lang="en-US" altLang="zh-CN" sz="2000" spc="150">
                <a:solidFill>
                  <a:schemeClr val="tx1">
                    <a:lumMod val="75000"/>
                    <a:lumOff val="25000"/>
                  </a:schemeClr>
                </a:solidFill>
                <a:latin typeface="Arial" pitchFamily="34" charset="0"/>
                <a:ea typeface="微软雅黑"/>
              </a:rPr>
              <a:t>两个功能网络交界的路由器。</a:t>
            </a:r>
            <a:endParaRPr lang="en-US" altLang="zh-CN" sz="2000" spc="150">
              <a:solidFill>
                <a:schemeClr val="tx1">
                  <a:lumMod val="75000"/>
                  <a:lumOff val="25000"/>
                </a:schemeClr>
              </a:solidFill>
              <a:latin typeface="Arial" pitchFamily="34" charset="0"/>
              <a:ea typeface="微软雅黑"/>
            </a:endParaRPr>
          </a:p>
          <a:p>
            <a:pPr marL="400050" lvl="1" indent="0" algn="l" fontAlgn="auto">
              <a:lnSpc>
                <a:spcPct val="130000"/>
              </a:lnSpc>
              <a:spcBef>
                <a:spcPct val="0"/>
              </a:spcBef>
              <a:spcAft>
                <a:spcPct val="0"/>
              </a:spcAft>
              <a:buSzTx/>
              <a:buNone/>
            </a:pPr>
            <a:r>
              <a:rPr lang="zh-CN" altLang="en-US" sz="2000" spc="150">
                <a:solidFill>
                  <a:schemeClr val="tx1">
                    <a:lumMod val="75000"/>
                    <a:lumOff val="25000"/>
                  </a:schemeClr>
                </a:solidFill>
                <a:latin typeface="Arial" pitchFamily="34" charset="0"/>
                <a:ea typeface="微软雅黑"/>
              </a:rPr>
              <a:t>限制的内容通常包括：</a:t>
            </a:r>
            <a:endParaRPr lang="zh-CN" altLang="en-US" sz="2000" spc="150">
              <a:solidFill>
                <a:schemeClr val="tx1">
                  <a:lumMod val="75000"/>
                  <a:lumOff val="25000"/>
                </a:schemeClr>
              </a:solidFill>
              <a:latin typeface="Arial" pitchFamily="34" charset="0"/>
              <a:ea typeface="微软雅黑"/>
            </a:endParaRPr>
          </a:p>
        </p:txBody>
      </p:sp>
      <p:sp>
        <p:nvSpPr>
          <p:cNvPr id="53" name="等腰三角形 14"/>
          <p:cNvSpPr/>
          <p:nvPr>
            <p:custDataLst>
              <p:tags r:id="rId11"/>
            </p:custDataLst>
          </p:nvPr>
        </p:nvSpPr>
        <p:spPr>
          <a:xfrm rot="5400000">
            <a:off x="6507341" y="3367327"/>
            <a:ext cx="501599" cy="457815"/>
          </a:xfrm>
          <a:prstGeom prs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54" name="等腰三角形 15"/>
          <p:cNvSpPr/>
          <p:nvPr>
            <p:custDataLst>
              <p:tags r:id="rId12"/>
            </p:custDataLst>
          </p:nvPr>
        </p:nvSpPr>
        <p:spPr>
          <a:xfrm rot="5400000">
            <a:off x="6279201" y="3367327"/>
            <a:ext cx="501599" cy="45781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55" name="文本框 54"/>
          <p:cNvSpPr txBox="1"/>
          <p:nvPr>
            <p:custDataLst>
              <p:tags r:id="rId13"/>
            </p:custDataLst>
          </p:nvPr>
        </p:nvSpPr>
        <p:spPr>
          <a:xfrm>
            <a:off x="7063478" y="3345052"/>
            <a:ext cx="4117258" cy="2120081"/>
          </a:xfrm>
          <a:prstGeom prst="rect">
            <a:avLst/>
          </a:prstGeom>
          <a:noFill/>
        </p:spPr>
        <p:txBody>
          <a:bodyPr wrap="square" lIns="91440" tIns="45720" rIns="91440" bIns="4572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pPr>
            <a:r>
              <a:rPr lang="en-US" altLang="zh-CN" sz="2000" spc="150">
                <a:solidFill>
                  <a:schemeClr val="tx1">
                    <a:lumMod val="75000"/>
                    <a:lumOff val="25000"/>
                  </a:schemeClr>
                </a:solidFill>
                <a:latin typeface="Arial" pitchFamily="34" charset="0"/>
                <a:ea typeface="微软雅黑"/>
              </a:rPr>
              <a:t>允许那些用户访问网络。（根据用户的IP地址进行限制）</a:t>
            </a:r>
            <a:endParaRPr lang="en-US" altLang="zh-CN" sz="2000" spc="150">
              <a:solidFill>
                <a:schemeClr val="tx1">
                  <a:lumMod val="75000"/>
                  <a:lumOff val="25000"/>
                </a:schemeClr>
              </a:solidFill>
              <a:latin typeface="Arial" pitchFamily="34" charset="0"/>
              <a:ea typeface="微软雅黑"/>
            </a:endParaRPr>
          </a:p>
        </p:txBody>
      </p:sp>
      <p:sp>
        <p:nvSpPr>
          <p:cNvPr id="56" name="等腰三角形 14"/>
          <p:cNvSpPr/>
          <p:nvPr>
            <p:custDataLst>
              <p:tags r:id="rId14"/>
            </p:custDataLst>
          </p:nvPr>
        </p:nvSpPr>
        <p:spPr>
          <a:xfrm rot="5400000">
            <a:off x="1217894" y="4760196"/>
            <a:ext cx="501599" cy="457815"/>
          </a:xfrm>
          <a:prstGeom prst="triangl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57" name="等腰三角形 15"/>
          <p:cNvSpPr/>
          <p:nvPr>
            <p:custDataLst>
              <p:tags r:id="rId15"/>
            </p:custDataLst>
          </p:nvPr>
        </p:nvSpPr>
        <p:spPr>
          <a:xfrm rot="5400000">
            <a:off x="989755" y="4760196"/>
            <a:ext cx="501599" cy="457815"/>
          </a:xfrm>
          <a:prstGeom prst="triangle">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58" name="文本框 57"/>
          <p:cNvSpPr txBox="1"/>
          <p:nvPr>
            <p:custDataLst>
              <p:tags r:id="rId16"/>
            </p:custDataLst>
          </p:nvPr>
        </p:nvSpPr>
        <p:spPr>
          <a:xfrm>
            <a:off x="1773263" y="4737921"/>
            <a:ext cx="4117258" cy="2120081"/>
          </a:xfrm>
          <a:prstGeom prst="rect">
            <a:avLst/>
          </a:prstGeom>
          <a:noFill/>
        </p:spPr>
        <p:txBody>
          <a:bodyPr wrap="square" lIns="91440" tIns="45720" rIns="91440" bIns="45720" rtlCol="0" anchor="t"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30000"/>
              </a:lnSpc>
              <a:spcBef>
                <a:spcPct val="0"/>
              </a:spcBef>
              <a:spcAft>
                <a:spcPct val="0"/>
              </a:spcAft>
              <a:buSzTx/>
            </a:pPr>
            <a:r>
              <a:rPr lang="en-US" altLang="zh-CN" sz="2000" spc="150">
                <a:solidFill>
                  <a:schemeClr val="tx1">
                    <a:lumMod val="75000"/>
                    <a:lumOff val="25000"/>
                  </a:schemeClr>
                </a:solidFill>
                <a:latin typeface="Arial" pitchFamily="34" charset="0"/>
                <a:ea typeface="微软雅黑"/>
              </a:rPr>
              <a:t>允许用户访问的类型，如允许http和ftp的访问，但拒绝Telnet的访问。（根据用户使用的上层协议进行限制）</a:t>
            </a:r>
            <a:endParaRPr lang="en-US" altLang="zh-CN" sz="2000" spc="150">
              <a:solidFill>
                <a:schemeClr val="tx1">
                  <a:lumMod val="75000"/>
                  <a:lumOff val="25000"/>
                </a:schemeClr>
              </a:solidFill>
              <a:latin typeface="Arial" pitchFamily="34" charset="0"/>
              <a:ea typeface="微软雅黑"/>
            </a:endParaRPr>
          </a:p>
        </p:txBody>
      </p:sp>
    </p:spTree>
    <p:custDataLst>
      <p:tags r:id="rId17"/>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457423" y="2641108"/>
            <a:ext cx="5510963" cy="108654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5" name="矩形 4"/>
          <p:cNvSpPr/>
          <p:nvPr>
            <p:custDataLst>
              <p:tags r:id="rId3"/>
            </p:custDataLst>
          </p:nvPr>
        </p:nvSpPr>
        <p:spPr>
          <a:xfrm>
            <a:off x="459062" y="2000562"/>
            <a:ext cx="5510963" cy="5572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4" name="TextBox 6"/>
          <p:cNvSpPr txBox="1"/>
          <p:nvPr>
            <p:custDataLst>
              <p:tags r:id="rId4"/>
            </p:custDataLst>
          </p:nvPr>
        </p:nvSpPr>
        <p:spPr>
          <a:xfrm>
            <a:off x="2708034" y="1947833"/>
            <a:ext cx="1013021" cy="661899"/>
          </a:xfrm>
          <a:prstGeom prst="rect">
            <a:avLst/>
          </a:prstGeom>
          <a:noFill/>
        </p:spPr>
        <p:txBody>
          <a:bodyPr wrap="square" lIns="91440" tIns="45720" rIns="91440" bIns="45720" rtlCol="0" anchor="ctr" anchorCtr="0">
            <a:normAutofit/>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lt1"/>
                </a:solidFill>
                <a:ea typeface="微软雅黑"/>
                <a:sym typeface="Arial" pitchFamily="34" charset="0"/>
              </a:rPr>
              <a:t>1</a:t>
            </a:r>
            <a:endParaRPr lang="en-US" altLang="zh-CN" sz="2400" b="1">
              <a:solidFill>
                <a:schemeClr val="lt1"/>
              </a:solidFill>
              <a:ea typeface="微软雅黑"/>
              <a:sym typeface="Arial" pitchFamily="34" charset="0"/>
            </a:endParaRPr>
          </a:p>
        </p:txBody>
      </p:sp>
      <p:sp>
        <p:nvSpPr>
          <p:cNvPr id="7" name="TextBox 36"/>
          <p:cNvSpPr txBox="1"/>
          <p:nvPr>
            <p:custDataLst>
              <p:tags r:id="rId5"/>
            </p:custDataLst>
          </p:nvPr>
        </p:nvSpPr>
        <p:spPr>
          <a:xfrm>
            <a:off x="459062" y="2640258"/>
            <a:ext cx="5510963" cy="108824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700" spc="200">
                <a:solidFill>
                  <a:schemeClr val="lt1"/>
                </a:solidFill>
                <a:latin typeface="Arial" pitchFamily="34" charset="0"/>
                <a:ea typeface="微软雅黑"/>
              </a:rPr>
              <a:t>访问控制列表(ACL) 由多条判断语句组成。每条语句给出一个条件和处理方式（通过或拒绝）。</a:t>
            </a:r>
            <a:endParaRPr lang="zh-CN" altLang="en-US" sz="1700" spc="200">
              <a:solidFill>
                <a:schemeClr val="lt1"/>
              </a:solidFill>
              <a:latin typeface="Arial" pitchFamily="34" charset="0"/>
              <a:ea typeface="微软雅黑"/>
            </a:endParaRPr>
          </a:p>
        </p:txBody>
      </p:sp>
      <p:sp>
        <p:nvSpPr>
          <p:cNvPr id="8" name="矩形 7"/>
          <p:cNvSpPr/>
          <p:nvPr>
            <p:custDataLst>
              <p:tags r:id="rId6"/>
            </p:custDataLst>
          </p:nvPr>
        </p:nvSpPr>
        <p:spPr>
          <a:xfrm flipV="1">
            <a:off x="459062" y="3744647"/>
            <a:ext cx="5510963" cy="339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0" name="矩形 9"/>
          <p:cNvSpPr/>
          <p:nvPr>
            <p:custDataLst>
              <p:tags r:id="rId7"/>
            </p:custDataLst>
          </p:nvPr>
        </p:nvSpPr>
        <p:spPr>
          <a:xfrm>
            <a:off x="6248224" y="2641108"/>
            <a:ext cx="5510963" cy="108654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1" name="矩形 10"/>
          <p:cNvSpPr/>
          <p:nvPr>
            <p:custDataLst>
              <p:tags r:id="rId8"/>
            </p:custDataLst>
          </p:nvPr>
        </p:nvSpPr>
        <p:spPr>
          <a:xfrm>
            <a:off x="6249863" y="2000562"/>
            <a:ext cx="5510963" cy="55729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2" name="TextBox 6"/>
          <p:cNvSpPr txBox="1"/>
          <p:nvPr>
            <p:custDataLst>
              <p:tags r:id="rId9"/>
            </p:custDataLst>
          </p:nvPr>
        </p:nvSpPr>
        <p:spPr>
          <a:xfrm>
            <a:off x="8498835" y="1947833"/>
            <a:ext cx="1013021" cy="661899"/>
          </a:xfrm>
          <a:prstGeom prst="rect">
            <a:avLst/>
          </a:prstGeom>
          <a:noFill/>
        </p:spPr>
        <p:txBody>
          <a:bodyPr wrap="square" lIns="91440" tIns="45720" rIns="91440" bIns="45720" rtlCol="0" anchor="ctr" anchorCtr="0">
            <a:normAutofit/>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dk1">
                    <a:lumMod val="85000"/>
                    <a:lumOff val="15000"/>
                  </a:schemeClr>
                </a:solidFill>
                <a:ea typeface="微软雅黑"/>
                <a:sym typeface="Arial" pitchFamily="34" charset="0"/>
              </a:rPr>
              <a:t>2</a:t>
            </a:r>
            <a:endParaRPr lang="en-US" altLang="zh-CN" sz="2400" b="1">
              <a:solidFill>
                <a:schemeClr val="dk1">
                  <a:lumMod val="85000"/>
                  <a:lumOff val="15000"/>
                </a:schemeClr>
              </a:solidFill>
              <a:ea typeface="微软雅黑"/>
              <a:sym typeface="Arial" pitchFamily="34" charset="0"/>
            </a:endParaRPr>
          </a:p>
        </p:txBody>
      </p:sp>
      <p:sp>
        <p:nvSpPr>
          <p:cNvPr id="13" name="TextBox 36"/>
          <p:cNvSpPr txBox="1"/>
          <p:nvPr>
            <p:custDataLst>
              <p:tags r:id="rId10"/>
            </p:custDataLst>
          </p:nvPr>
        </p:nvSpPr>
        <p:spPr>
          <a:xfrm>
            <a:off x="6249863" y="2640258"/>
            <a:ext cx="5510963" cy="108824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zh-CN" altLang="en-US" sz="1700" spc="200">
                <a:solidFill>
                  <a:schemeClr val="dk1">
                    <a:lumMod val="85000"/>
                    <a:lumOff val="15000"/>
                  </a:schemeClr>
                </a:solidFill>
                <a:latin typeface="Arial" pitchFamily="34" charset="0"/>
                <a:ea typeface="微软雅黑"/>
              </a:rPr>
              <a:t>路由器对收到的数据包按照判断语句的书写次序进行检查，当遇到相匹配的条件时，就按照指定的处理方式进行处理。</a:t>
            </a:r>
            <a:endParaRPr lang="zh-CN" altLang="en-US" sz="1700" spc="200">
              <a:solidFill>
                <a:schemeClr val="dk1">
                  <a:lumMod val="85000"/>
                  <a:lumOff val="15000"/>
                </a:schemeClr>
              </a:solidFill>
              <a:latin typeface="Arial" pitchFamily="34" charset="0"/>
              <a:ea typeface="微软雅黑"/>
            </a:endParaRPr>
          </a:p>
        </p:txBody>
      </p:sp>
      <p:sp>
        <p:nvSpPr>
          <p:cNvPr id="15" name="矩形 14"/>
          <p:cNvSpPr/>
          <p:nvPr>
            <p:custDataLst>
              <p:tags r:id="rId11"/>
            </p:custDataLst>
          </p:nvPr>
        </p:nvSpPr>
        <p:spPr>
          <a:xfrm flipV="1">
            <a:off x="6249863" y="3744647"/>
            <a:ext cx="5510963" cy="3398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6" name="矩形 15"/>
          <p:cNvSpPr/>
          <p:nvPr>
            <p:custDataLst>
              <p:tags r:id="rId12"/>
            </p:custDataLst>
          </p:nvPr>
        </p:nvSpPr>
        <p:spPr>
          <a:xfrm>
            <a:off x="457423" y="4839452"/>
            <a:ext cx="5510963" cy="108654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7" name="矩形 16"/>
          <p:cNvSpPr/>
          <p:nvPr>
            <p:custDataLst>
              <p:tags r:id="rId13"/>
            </p:custDataLst>
          </p:nvPr>
        </p:nvSpPr>
        <p:spPr>
          <a:xfrm>
            <a:off x="459062" y="4198907"/>
            <a:ext cx="5510963" cy="557292"/>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18" name="TextBox 6"/>
          <p:cNvSpPr txBox="1"/>
          <p:nvPr>
            <p:custDataLst>
              <p:tags r:id="rId14"/>
            </p:custDataLst>
          </p:nvPr>
        </p:nvSpPr>
        <p:spPr>
          <a:xfrm>
            <a:off x="2708034" y="4146178"/>
            <a:ext cx="1013021" cy="661899"/>
          </a:xfrm>
          <a:prstGeom prst="rect">
            <a:avLst/>
          </a:prstGeom>
          <a:noFill/>
        </p:spPr>
        <p:txBody>
          <a:bodyPr wrap="square" lIns="91440" tIns="45720" rIns="91440" bIns="45720" rtlCol="0" anchor="ctr" anchorCtr="0">
            <a:normAutofit/>
          </a:bodyPr>
          <a:lstStyle>
            <a:defPPr>
              <a:defRPr lang="zh-CN"/>
            </a:defPPr>
            <a:lvl1pPr marL="0" lvl="0" indent="0" algn="ctr" defTabSz="914400" rtl="0" eaLnBrk="1" fontAlgn="base" latinLnBrk="0" hangingPunct="1">
              <a:lnSpc>
                <a:spcPct val="135000"/>
              </a:lnSpc>
              <a:spcBef>
                <a:spcPct val="50000"/>
              </a:spcBef>
              <a:spcAft>
                <a:spcPct val="0"/>
              </a:spcAft>
              <a:buNone/>
              <a:defRPr sz="2000" b="1" i="0" u="sng" kern="1200" baseline="0">
                <a:solidFill>
                  <a:srgbClr val="FFFFFF"/>
                </a:solidFill>
                <a:latin typeface="Arial" pitchFamily="34" charset="0"/>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2400" b="1">
                <a:solidFill>
                  <a:schemeClr val="lt1"/>
                </a:solidFill>
                <a:ea typeface="微软雅黑"/>
                <a:sym typeface="Arial" pitchFamily="34" charset="0"/>
              </a:rPr>
              <a:t>3</a:t>
            </a:r>
            <a:endParaRPr lang="en-US" altLang="zh-CN" sz="2400" b="1">
              <a:solidFill>
                <a:schemeClr val="lt1"/>
              </a:solidFill>
              <a:ea typeface="微软雅黑"/>
              <a:sym typeface="Arial" pitchFamily="34" charset="0"/>
            </a:endParaRPr>
          </a:p>
        </p:txBody>
      </p:sp>
      <p:sp>
        <p:nvSpPr>
          <p:cNvPr id="19" name="TextBox 36"/>
          <p:cNvSpPr txBox="1"/>
          <p:nvPr>
            <p:custDataLst>
              <p:tags r:id="rId15"/>
            </p:custDataLst>
          </p:nvPr>
        </p:nvSpPr>
        <p:spPr>
          <a:xfrm>
            <a:off x="459062" y="4838603"/>
            <a:ext cx="5510963" cy="1088248"/>
          </a:xfrm>
          <a:prstGeom prst="rect">
            <a:avLst/>
          </a:prstGeom>
          <a:noFill/>
        </p:spPr>
        <p:txBody>
          <a:bodyPr wrap="square" rtlCol="0" anchor="ctr" anchorCtr="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20000"/>
              </a:lnSpc>
              <a:spcBef>
                <a:spcPct val="0"/>
              </a:spcBef>
              <a:spcAft>
                <a:spcPct val="0"/>
              </a:spcAft>
              <a:buSzTx/>
            </a:pPr>
            <a:r>
              <a:rPr lang="en-US" altLang="zh-CN" sz="1700" spc="200">
                <a:solidFill>
                  <a:schemeClr val="lt1"/>
                </a:solidFill>
                <a:latin typeface="Arial" pitchFamily="34" charset="0"/>
                <a:ea typeface="微软雅黑"/>
              </a:rPr>
              <a:t>ACL中各语句的书写次序非常重要，如果一个数据包和某判断语句的条件相匹配时，该数据包的匹配过程就结束了，剩下的条件语句被忽略。</a:t>
            </a:r>
            <a:endParaRPr lang="en-US" altLang="zh-CN" sz="1700" spc="200">
              <a:solidFill>
                <a:schemeClr val="lt1"/>
              </a:solidFill>
              <a:latin typeface="Arial" pitchFamily="34" charset="0"/>
              <a:ea typeface="微软雅黑"/>
            </a:endParaRPr>
          </a:p>
        </p:txBody>
      </p:sp>
      <p:sp>
        <p:nvSpPr>
          <p:cNvPr id="20" name="矩形 19"/>
          <p:cNvSpPr/>
          <p:nvPr>
            <p:custDataLst>
              <p:tags r:id="rId16"/>
            </p:custDataLst>
          </p:nvPr>
        </p:nvSpPr>
        <p:spPr>
          <a:xfrm flipV="1">
            <a:off x="459062" y="5942992"/>
            <a:ext cx="5510963" cy="33981"/>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lnSpc>
                <a:spcPct val="120000"/>
              </a:lnSpc>
            </a:pPr>
            <a:endParaRPr lang="zh-CN" altLang="en-US" sz="1800">
              <a:latin typeface="Arial" pitchFamily="34" charset="0"/>
              <a:ea typeface="微软雅黑"/>
              <a:sym typeface="Arial" pitchFamily="34" charset="0"/>
            </a:endParaRPr>
          </a:p>
        </p:txBody>
      </p:sp>
      <p:sp>
        <p:nvSpPr>
          <p:cNvPr id="9" name="文本框 6"/>
          <p:cNvSpPr txBox="1"/>
          <p:nvPr>
            <p:custDataLst>
              <p:tags r:id="rId17"/>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en-US" altLang="zh-CN">
                <a:solidFill>
                  <a:schemeClr val="accent1"/>
                </a:solidFill>
              </a:rPr>
              <a:t>ACL的工作过程</a:t>
            </a:r>
            <a:endParaRPr lang="en-US" altLang="zh-CN">
              <a:solidFill>
                <a:schemeClr val="accent1"/>
              </a:solidFill>
            </a:endParaRPr>
          </a:p>
        </p:txBody>
      </p:sp>
      <p:cxnSp>
        <p:nvCxnSpPr>
          <p:cNvPr id="2" name="直接连接符 1"/>
          <p:cNvCxnSpPr/>
          <p:nvPr>
            <p:custDataLst>
              <p:tags r:id="rId1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9"/>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 name="文本框 49"/>
          <p:cNvSpPr txBox="1"/>
          <p:nvPr>
            <p:custDataLst>
              <p:tags r:id="rId2"/>
            </p:custDataLst>
          </p:nvPr>
        </p:nvSpPr>
        <p:spPr>
          <a:xfrm>
            <a:off x="852955" y="2374933"/>
            <a:ext cx="10906928" cy="1544237"/>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en-US" altLang="zh-CN" sz="1300">
                <a:solidFill>
                  <a:schemeClr val="tx1">
                    <a:lumMod val="85000"/>
                    <a:lumOff val="15000"/>
                  </a:schemeClr>
                </a:solidFill>
                <a:uFillTx/>
                <a:latin typeface="微软雅黑" panose="020b0503020204020204" charset="-122"/>
                <a:ea typeface="微软雅黑"/>
              </a:rPr>
              <a:t>Router(config)# access-list 表号 处理方式 条件</a:t>
            </a:r>
            <a:endParaRPr lang="en-US" altLang="zh-CN" sz="1300">
              <a:solidFill>
                <a:schemeClr val="tx1">
                  <a:lumMod val="85000"/>
                  <a:lumOff val="15000"/>
                </a:schemeClr>
              </a:solidFill>
              <a:uFillTx/>
              <a:latin typeface="微软雅黑" panose="020b0503020204020204" charset="-122"/>
              <a:ea typeface="微软雅黑"/>
            </a:endParaRPr>
          </a:p>
          <a:p>
            <a:pPr marL="285750" lvl="0" indent="-285750" algn="l" fontAlgn="ctr">
              <a:lnSpc>
                <a:spcPct val="130000"/>
              </a:lnSpc>
              <a:spcBef>
                <a:spcPts val="1000"/>
              </a:spcBef>
              <a:spcAft>
                <a:spcPct val="0"/>
              </a:spcAft>
              <a:buSzTx/>
              <a:buFont typeface="Wingdings" panose="05000000000000000000" charset="0"/>
              <a:buChar char="l"/>
            </a:pPr>
            <a:r>
              <a:rPr lang="en-US" altLang="zh-CN" sz="1300">
                <a:solidFill>
                  <a:schemeClr val="tx1">
                    <a:lumMod val="85000"/>
                    <a:lumOff val="15000"/>
                  </a:schemeClr>
                </a:solidFill>
                <a:uFillTx/>
                <a:latin typeface="微软雅黑" panose="020b0503020204020204" charset="-122"/>
                <a:ea typeface="微软雅黑"/>
              </a:rPr>
              <a:t>ACL表号：用于区分各访问控制列表。</a:t>
            </a:r>
            <a:endParaRPr lang="en-US" altLang="zh-CN" sz="1300">
              <a:solidFill>
                <a:schemeClr val="tx1">
                  <a:lumMod val="85000"/>
                  <a:lumOff val="15000"/>
                </a:schemeClr>
              </a:solidFill>
              <a:uFillTx/>
              <a:latin typeface="微软雅黑" panose="020b0503020204020204" charset="-122"/>
              <a:ea typeface="微软雅黑"/>
            </a:endParaRPr>
          </a:p>
        </p:txBody>
      </p:sp>
      <p:sp>
        <p:nvSpPr>
          <p:cNvPr id="52" name="文本框 51"/>
          <p:cNvSpPr txBox="1"/>
          <p:nvPr>
            <p:custDataLst>
              <p:tags r:id="rId3"/>
            </p:custDataLst>
          </p:nvPr>
        </p:nvSpPr>
        <p:spPr>
          <a:xfrm>
            <a:off x="850412" y="2062144"/>
            <a:ext cx="10906928" cy="335676"/>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l">
              <a:lnSpc>
                <a:spcPct val="100000"/>
              </a:lnSpc>
              <a:spcBef>
                <a:spcPct val="0"/>
              </a:spcBef>
              <a:spcAft>
                <a:spcPct val="0"/>
              </a:spcAft>
              <a:buSzTx/>
            </a:pPr>
            <a:r>
              <a:rPr lang="zh-CN" altLang="en-US" sz="1500" b="1">
                <a:solidFill>
                  <a:schemeClr val="tx1">
                    <a:lumMod val="85000"/>
                    <a:lumOff val="15000"/>
                  </a:schemeClr>
                </a:solidFill>
                <a:latin typeface="微软雅黑" panose="020b0503020204020204" charset="-122"/>
                <a:ea typeface="微软雅黑"/>
              </a:rPr>
              <a:t>一个访问控制列表(ACL)可由多条语句组成，每条ACL语句的形式为：</a:t>
            </a:r>
            <a:endParaRPr lang="zh-CN" altLang="en-US" sz="1500" b="1">
              <a:solidFill>
                <a:schemeClr val="tx1">
                  <a:lumMod val="85000"/>
                  <a:lumOff val="15000"/>
                </a:schemeClr>
              </a:solidFill>
              <a:latin typeface="微软雅黑" panose="020b0503020204020204" charset="-122"/>
              <a:ea typeface="微软雅黑"/>
            </a:endParaRPr>
          </a:p>
        </p:txBody>
      </p:sp>
      <p:sp>
        <p:nvSpPr>
          <p:cNvPr id="13" name="椭圆 12"/>
          <p:cNvSpPr/>
          <p:nvPr>
            <p:custDataLst>
              <p:tags r:id="rId4"/>
            </p:custDataLst>
          </p:nvPr>
        </p:nvSpPr>
        <p:spPr>
          <a:xfrm>
            <a:off x="477862" y="2058965"/>
            <a:ext cx="338855" cy="33885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solidFill>
                <a:schemeClr val="tx1">
                  <a:lumMod val="85000"/>
                  <a:lumOff val="15000"/>
                </a:schemeClr>
              </a:solidFill>
            </a:endParaRPr>
          </a:p>
        </p:txBody>
      </p:sp>
      <p:sp>
        <p:nvSpPr>
          <p:cNvPr id="12" name="文本框 11"/>
          <p:cNvSpPr txBox="1"/>
          <p:nvPr>
            <p:custDataLst>
              <p:tags r:id="rId5"/>
            </p:custDataLst>
          </p:nvPr>
        </p:nvSpPr>
        <p:spPr>
          <a:xfrm>
            <a:off x="456883" y="2074859"/>
            <a:ext cx="381450" cy="307067"/>
          </a:xfrm>
          <a:prstGeom prst="rect">
            <a:avLst/>
          </a:prstGeom>
          <a:noFill/>
        </p:spPr>
        <p:txBody>
          <a:bodyPr wrap="square" rtlCol="0">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400" b="1">
                <a:solidFill>
                  <a:schemeClr val="lt1"/>
                </a:solidFill>
                <a:latin typeface="Arial" pitchFamily="34" charset="0"/>
                <a:cs typeface="Arial" pitchFamily="34" charset="0"/>
              </a:rPr>
              <a:t>01</a:t>
            </a:r>
            <a:endParaRPr lang="en-US" altLang="zh-CN" sz="1400" b="1">
              <a:solidFill>
                <a:schemeClr val="lt1"/>
              </a:solidFill>
              <a:latin typeface="Arial" pitchFamily="34" charset="0"/>
              <a:cs typeface="Arial" pitchFamily="34" charset="0"/>
            </a:endParaRPr>
          </a:p>
        </p:txBody>
      </p:sp>
      <p:sp>
        <p:nvSpPr>
          <p:cNvPr id="16" name="文本框 15"/>
          <p:cNvSpPr txBox="1"/>
          <p:nvPr>
            <p:custDataLst>
              <p:tags r:id="rId6"/>
            </p:custDataLst>
          </p:nvPr>
        </p:nvSpPr>
        <p:spPr>
          <a:xfrm>
            <a:off x="852955" y="4321599"/>
            <a:ext cx="10906928" cy="1544237"/>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1300">
                <a:solidFill>
                  <a:schemeClr val="tx1">
                    <a:lumMod val="85000"/>
                    <a:lumOff val="15000"/>
                  </a:schemeClr>
                </a:solidFill>
                <a:uFillTx/>
                <a:latin typeface="微软雅黑" panose="020b0503020204020204" charset="-122"/>
                <a:ea typeface="微软雅黑"/>
              </a:rPr>
              <a:t>其中针对IP数据报的ACL可使用的表号为：</a:t>
            </a:r>
            <a:endParaRPr lang="zh-CN" altLang="en-US" sz="1300">
              <a:solidFill>
                <a:schemeClr val="tx1">
                  <a:lumMod val="85000"/>
                  <a:lumOff val="15000"/>
                </a:schemeClr>
              </a:solidFill>
              <a:uFillTx/>
              <a:latin typeface="微软雅黑" panose="020b0503020204020204" charset="-122"/>
              <a:ea typeface="微软雅黑"/>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1300">
                <a:solidFill>
                  <a:schemeClr val="tx1">
                    <a:lumMod val="85000"/>
                    <a:lumOff val="15000"/>
                  </a:schemeClr>
                </a:solidFill>
                <a:uFillTx/>
                <a:latin typeface="微软雅黑" panose="020b0503020204020204" charset="-122"/>
                <a:ea typeface="微软雅黑"/>
              </a:rPr>
              <a:t>标准访问控制列表：1~99。</a:t>
            </a:r>
            <a:endParaRPr lang="zh-CN" altLang="en-US" sz="1300">
              <a:solidFill>
                <a:schemeClr val="tx1">
                  <a:lumMod val="85000"/>
                  <a:lumOff val="15000"/>
                </a:schemeClr>
              </a:solidFill>
              <a:uFillTx/>
              <a:latin typeface="微软雅黑" panose="020b0503020204020204" charset="-122"/>
              <a:ea typeface="微软雅黑"/>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1300">
                <a:solidFill>
                  <a:schemeClr val="tx1">
                    <a:lumMod val="85000"/>
                    <a:lumOff val="15000"/>
                  </a:schemeClr>
                </a:solidFill>
                <a:uFillTx/>
                <a:latin typeface="微软雅黑" panose="020b0503020204020204" charset="-122"/>
                <a:ea typeface="微软雅黑"/>
              </a:rPr>
              <a:t>扩展访问控制列表：100~199。</a:t>
            </a:r>
            <a:endParaRPr lang="zh-CN" altLang="en-US" sz="1300">
              <a:solidFill>
                <a:schemeClr val="tx1">
                  <a:lumMod val="85000"/>
                  <a:lumOff val="15000"/>
                </a:schemeClr>
              </a:solidFill>
              <a:uFillTx/>
              <a:latin typeface="微软雅黑" panose="020b0503020204020204" charset="-122"/>
              <a:ea typeface="微软雅黑"/>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1300">
                <a:solidFill>
                  <a:schemeClr val="tx1">
                    <a:lumMod val="85000"/>
                    <a:lumOff val="15000"/>
                  </a:schemeClr>
                </a:solidFill>
                <a:uFillTx/>
                <a:latin typeface="微软雅黑" panose="020b0503020204020204" charset="-122"/>
                <a:ea typeface="微软雅黑"/>
              </a:rPr>
              <a:t>同一个ACL中各语句的表号相同。</a:t>
            </a:r>
            <a:endParaRPr lang="zh-CN" altLang="en-US" sz="1300">
              <a:solidFill>
                <a:schemeClr val="tx1">
                  <a:lumMod val="85000"/>
                  <a:lumOff val="15000"/>
                </a:schemeClr>
              </a:solidFill>
              <a:uFillTx/>
              <a:latin typeface="微软雅黑" panose="020b0503020204020204" charset="-122"/>
              <a:ea typeface="微软雅黑"/>
            </a:endParaRPr>
          </a:p>
        </p:txBody>
      </p:sp>
      <p:sp>
        <p:nvSpPr>
          <p:cNvPr id="17" name="文本框 16"/>
          <p:cNvSpPr txBox="1"/>
          <p:nvPr>
            <p:custDataLst>
              <p:tags r:id="rId7"/>
            </p:custDataLst>
          </p:nvPr>
        </p:nvSpPr>
        <p:spPr>
          <a:xfrm>
            <a:off x="850412" y="3986559"/>
            <a:ext cx="10906928" cy="335676"/>
          </a:xfrm>
          <a:prstGeom prst="rect">
            <a:avLst/>
          </a:prstGeom>
          <a:noFill/>
        </p:spPr>
        <p:txBody>
          <a:bodyPr wrap="square" rtlCol="0">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l">
              <a:lnSpc>
                <a:spcPct val="100000"/>
              </a:lnSpc>
              <a:spcBef>
                <a:spcPct val="0"/>
              </a:spcBef>
              <a:spcAft>
                <a:spcPct val="0"/>
              </a:spcAft>
              <a:buSzTx/>
            </a:pPr>
            <a:r>
              <a:rPr lang="zh-CN" altLang="en-US" sz="1500" b="1">
                <a:solidFill>
                  <a:schemeClr val="tx1">
                    <a:lumMod val="85000"/>
                    <a:lumOff val="15000"/>
                  </a:schemeClr>
                </a:solidFill>
                <a:latin typeface="微软雅黑" panose="020b0503020204020204" charset="-122"/>
                <a:ea typeface="微软雅黑"/>
              </a:rPr>
              <a:t>一台路由器中可定义多个ACL，每个ACL使用一个表号。</a:t>
            </a:r>
            <a:endParaRPr lang="zh-CN" altLang="en-US" sz="1500" b="1">
              <a:solidFill>
                <a:schemeClr val="tx1">
                  <a:lumMod val="85000"/>
                  <a:lumOff val="15000"/>
                </a:schemeClr>
              </a:solidFill>
              <a:latin typeface="微软雅黑" panose="020b0503020204020204" charset="-122"/>
              <a:ea typeface="微软雅黑"/>
            </a:endParaRPr>
          </a:p>
        </p:txBody>
      </p:sp>
      <p:sp>
        <p:nvSpPr>
          <p:cNvPr id="51" name="椭圆 50"/>
          <p:cNvSpPr/>
          <p:nvPr>
            <p:custDataLst>
              <p:tags r:id="rId8"/>
            </p:custDataLst>
          </p:nvPr>
        </p:nvSpPr>
        <p:spPr>
          <a:xfrm>
            <a:off x="477862" y="3982745"/>
            <a:ext cx="338855" cy="33885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5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solidFill>
                <a:schemeClr val="tx1">
                  <a:lumMod val="85000"/>
                  <a:lumOff val="15000"/>
                </a:schemeClr>
              </a:solidFill>
            </a:endParaRPr>
          </a:p>
        </p:txBody>
      </p:sp>
      <p:sp>
        <p:nvSpPr>
          <p:cNvPr id="14" name="文本框 13"/>
          <p:cNvSpPr txBox="1"/>
          <p:nvPr>
            <p:custDataLst>
              <p:tags r:id="rId9"/>
            </p:custDataLst>
          </p:nvPr>
        </p:nvSpPr>
        <p:spPr>
          <a:xfrm>
            <a:off x="456883" y="3998638"/>
            <a:ext cx="381450" cy="307067"/>
          </a:xfrm>
          <a:prstGeom prst="rect">
            <a:avLst/>
          </a:prstGeom>
          <a:noFill/>
        </p:spPr>
        <p:txBody>
          <a:bodyPr wrap="square" rtlCol="0">
            <a:normAutofit fontScale="8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r>
              <a:rPr lang="en-US" altLang="zh-CN" sz="1400" b="1">
                <a:solidFill>
                  <a:schemeClr val="lt1"/>
                </a:solidFill>
                <a:latin typeface="Arial" pitchFamily="34" charset="0"/>
                <a:cs typeface="Arial" pitchFamily="34" charset="0"/>
              </a:rPr>
              <a:t>02</a:t>
            </a:r>
            <a:endParaRPr lang="en-US" altLang="zh-CN" sz="1400" b="1">
              <a:solidFill>
                <a:schemeClr val="lt1"/>
              </a:solidFill>
              <a:latin typeface="Arial" pitchFamily="34" charset="0"/>
              <a:cs typeface="Arial" pitchFamily="34" charset="0"/>
            </a:endParaRPr>
          </a:p>
        </p:txBody>
      </p:sp>
      <p:sp>
        <p:nvSpPr>
          <p:cNvPr id="11" name="文本框 6"/>
          <p:cNvSpPr txBox="1"/>
          <p:nvPr>
            <p:custDataLst>
              <p:tags r:id="rId10"/>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en-US" altLang="zh-CN">
                <a:solidFill>
                  <a:schemeClr val="accent1"/>
                </a:solidFill>
              </a:rPr>
              <a:t>2 ACL语句</a:t>
            </a:r>
            <a:endParaRPr lang="en-US" altLang="zh-CN">
              <a:solidFill>
                <a:schemeClr val="accent1"/>
              </a:solidFill>
            </a:endParaRPr>
          </a:p>
        </p:txBody>
      </p:sp>
      <p:cxnSp>
        <p:nvCxnSpPr>
          <p:cNvPr id="7" name="直接连接符 6"/>
          <p:cNvCxnSpPr/>
          <p:nvPr>
            <p:custDataLst>
              <p:tags r:id="rId11"/>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2"/>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itle 6"/>
          <p:cNvSpPr txBox="1"/>
          <p:nvPr>
            <p:custDataLst>
              <p:tags r:id="rId2"/>
            </p:custDataLst>
          </p:nvPr>
        </p:nvSpPr>
        <p:spPr>
          <a:xfrm>
            <a:off x="540207" y="466438"/>
            <a:ext cx="11111586" cy="3493453"/>
          </a:xfrm>
          <a:prstGeom prst="rect">
            <a:avLst/>
          </a:prstGeom>
          <a:noFill/>
          <a:ln w="3175">
            <a:noFill/>
            <a:prstDash val="dash"/>
          </a:ln>
        </p:spPr>
        <p:txBody>
          <a:bodyPr wrap="square" lIns="63500" tIns="25400" rIns="63500" bIns="25400" anchor="b"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fontAlgn="auto">
              <a:lnSpc>
                <a:spcPct val="120000"/>
              </a:lnSpc>
              <a:spcBef>
                <a:spcPct val="0"/>
              </a:spcBef>
              <a:spcAft>
                <a:spcPts val="800"/>
              </a:spcAft>
              <a:buSzTx/>
              <a:buNone/>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例：</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access-list 1 permit 10.0.0.0 0.255.255.255</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access-list 1 deny 20.0.0.0 0.255.255.255</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第1句表示允许地址为10.*.*.*的数据包通过。</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第2句表示拒绝地址为20.*.*.*的数据包通过。</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这里的地址指数据包的源地址。</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
        <p:nvSpPr>
          <p:cNvPr id="13" name="Title 6"/>
          <p:cNvSpPr txBox="1"/>
          <p:nvPr>
            <p:custDataLst>
              <p:tags r:id="rId3"/>
            </p:custDataLst>
          </p:nvPr>
        </p:nvSpPr>
        <p:spPr>
          <a:xfrm>
            <a:off x="540207" y="4212450"/>
            <a:ext cx="11111586" cy="2179112"/>
          </a:xfrm>
          <a:prstGeom prst="rect">
            <a:avLst/>
          </a:prstGeom>
          <a:noFill/>
          <a:ln w="3175">
            <a:noFill/>
            <a:prstDash val="dash"/>
          </a:ln>
        </p:spPr>
        <p:txBody>
          <a:bodyPr wrap="square" lIns="63500" tIns="25400" rIns="63500" bIns="25400" anchor="t"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285750" algn="l" fontAlgn="ctr">
              <a:lnSpc>
                <a:spcPct val="130000"/>
              </a:lnSpc>
              <a:spcBef>
                <a:spcPts val="1000"/>
              </a:spcBef>
              <a:spcAft>
                <a:spcPct val="0"/>
              </a:spcAft>
              <a:buSzTx/>
              <a:buFont typeface="Wingdings" panose="05000000000000000000" charset="0"/>
              <a:buNone/>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处理方式：取值有permit（允许）和deny（拒绝）两种。当数据包与该语句的条件相匹配时，用给定的处理方式进行处理。</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0" lvl="0" indent="-285750" algn="l" fontAlgn="ctr">
              <a:lnSpc>
                <a:spcPct val="130000"/>
              </a:lnSpc>
              <a:spcBef>
                <a:spcPts val="1000"/>
              </a:spcBef>
              <a:spcAft>
                <a:spcPct val="0"/>
              </a:spcAft>
              <a:buSzTx/>
              <a:buFont typeface="Wingdings" panose="05000000000000000000" charset="0"/>
              <a:buNone/>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条件：每条ACL语句只能定义一个条件。</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4"/>
    </p:custData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文本框 6"/>
          <p:cNvSpPr txBox="1"/>
          <p:nvPr>
            <p:custDataLst>
              <p:tags r:id="rId2"/>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a:solidFill>
                  <a:schemeClr val="accent1"/>
                </a:solidFill>
              </a:rPr>
              <a:t>应用ACL</a:t>
            </a:r>
            <a:endParaRPr lang="zh-CN" altLang="en-US">
              <a:solidFill>
                <a:schemeClr val="accent1"/>
              </a:solidFill>
            </a:endParaRPr>
          </a:p>
        </p:txBody>
      </p:sp>
      <p:cxnSp>
        <p:nvCxnSpPr>
          <p:cNvPr id="8" name="直接连接符 7"/>
          <p:cNvCxnSpPr/>
          <p:nvPr>
            <p:custDataLst>
              <p:tags r:id="rId3"/>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
        <p:nvSpPr>
          <p:cNvPr id="13" name="Title 6"/>
          <p:cNvSpPr txBox="1"/>
          <p:nvPr>
            <p:custDataLst>
              <p:tags r:id="rId4"/>
            </p:custDataLst>
          </p:nvPr>
        </p:nvSpPr>
        <p:spPr>
          <a:xfrm>
            <a:off x="457155" y="1843071"/>
            <a:ext cx="11303078" cy="4238651"/>
          </a:xfrm>
          <a:prstGeom prst="rect">
            <a:avLst/>
          </a:prstGeom>
          <a:noFill/>
          <a:ln w="3175">
            <a:noFill/>
            <a:prstDash val="dash"/>
          </a:ln>
        </p:spPr>
        <p:txBody>
          <a:bodyPr wrap="square" lIns="63500" tIns="25400" rIns="63500" bIns="25400" anchor="ctr" anchorCtr="0">
            <a:normAutofit/>
          </a:bodyPr>
          <a:lstStyle>
            <a:defPPr>
              <a:defRPr lang="en-US"/>
            </a:defPPr>
            <a:lvl1pPr marL="0" lvl="0" indent="0" algn="l" defTabSz="913765" rtl="0" eaLnBrk="1" fontAlgn="base" latinLnBrk="0" hangingPunct="1">
              <a:lnSpc>
                <a:spcPct val="90000"/>
              </a:lnSpc>
              <a:spcBef>
                <a:spcPct val="0"/>
              </a:spcBef>
              <a:spcAft>
                <a:spcPct val="0"/>
              </a:spcAft>
              <a:buNone/>
              <a:defRPr lang="en-US" sz="2745" b="0" i="0" u="sng" kern="1200" cap="none" spc="-49" baseline="0">
                <a:ln w="3175">
                  <a:noFill/>
                </a:ln>
                <a:solidFill>
                  <a:schemeClr val="tx1"/>
                </a:solidFill>
                <a:effectLst/>
                <a:latin typeface="+mj-lt"/>
                <a:ea typeface="+mn-ea"/>
                <a:cs typeface="Segoe UI" panose="020b0502040204020203" pitchFamily="34" charset="0"/>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如果只是定义了ACL，它还不会起到任何作用，必须把ACL应用到一个接口上才能起作用。</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285750" lvl="0" indent="-285750" algn="l" fontAlgn="ctr">
              <a:lnSpc>
                <a:spcPct val="130000"/>
              </a:lnSpc>
              <a:spcBef>
                <a:spcPts val="1000"/>
              </a:spcBef>
              <a:spcAft>
                <a:spcPct val="0"/>
              </a:spcAft>
              <a:buSzTx/>
              <a:buFont typeface="Wingdings" panose="05000000000000000000" charset="0"/>
              <a:buChar char="l"/>
            </a:pPr>
            <a:r>
              <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应用ACL：</a:t>
            </a:r>
            <a:endParaRPr lang="zh-CN" altLang="en-US" sz="20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Router(config)# interface 接口号</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508000" lvl="1"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Router(config-if)# ip access-group 表号 [in | out]</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30250" lvl="2"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in：表示在数据包进入此接口时使用ACL进行过滤。</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30250" lvl="2" indent="-222250" algn="l" fontAlgn="ctr">
              <a:lnSpc>
                <a:spcPct val="130000"/>
              </a:lnSpc>
              <a:spcBef>
                <a:spcPct val="0"/>
              </a:spcBef>
              <a:spcAft>
                <a:spcPct val="0"/>
              </a:spcAft>
              <a:buSzTx/>
              <a:buFont typeface="Arial" pitchFamily="34" charset="0"/>
              <a:buChar char="●"/>
            </a:pPr>
            <a:r>
              <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out：表示在数据包离开此接口时使用ACL进行过滤。</a:t>
            </a:r>
            <a:endParaRPr lang="en-US" altLang="zh-CN"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a:p>
            <a:pPr marL="730250" lvl="2" indent="-222250" algn="l" fontAlgn="ctr">
              <a:lnSpc>
                <a:spcPct val="130000"/>
              </a:lnSpc>
              <a:spcBef>
                <a:spcPct val="0"/>
              </a:spcBef>
              <a:spcAft>
                <a:spcPct val="0"/>
              </a:spcAft>
              <a:buSzTx/>
              <a:buFont typeface="Arial" pitchFamily="34" charset="0"/>
              <a:buChar char="●"/>
            </a:pPr>
            <a:r>
              <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rPr>
              <a:t>通常，使用出站接口检查的数据包数量较少，效率要高一些。</a:t>
            </a:r>
            <a:endParaRPr lang="zh-CN" altLang="en-US" sz="1800" spc="100">
              <a:ln w="3175">
                <a:noFill/>
                <a:prstDash val="dash"/>
              </a:ln>
              <a:solidFill>
                <a:schemeClr val="dk1">
                  <a:lumMod val="75000"/>
                  <a:lumOff val="25000"/>
                </a:schemeClr>
              </a:solidFill>
              <a:uFillTx/>
              <a:latin typeface="微软雅黑" panose="020b0503020204020204" charset="-122"/>
              <a:ea typeface="微软雅黑"/>
              <a:cs typeface="微软雅黑" panose="020b0503020204020204" charset="-122"/>
            </a:endParaRPr>
          </a:p>
        </p:txBody>
      </p:sp>
    </p:spTree>
    <p:custDataLst>
      <p:tags r:id="rId5"/>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custDataLst>
              <p:tags r:id="rId2"/>
            </p:custDataLst>
          </p:nvPr>
        </p:nvSpPr>
        <p:spPr>
          <a:xfrm>
            <a:off x="1436631" y="907617"/>
            <a:ext cx="10755194" cy="2263125"/>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None/>
            </a:pPr>
            <a:r>
              <a:rPr lang="zh-CN" altLang="en-US" sz="2000" spc="150">
                <a:solidFill>
                  <a:schemeClr val="tx1">
                    <a:lumMod val="75000"/>
                    <a:lumOff val="25000"/>
                  </a:schemeClr>
                </a:solidFill>
                <a:latin typeface="Arial" pitchFamily="34" charset="0"/>
                <a:ea typeface="微软雅黑"/>
              </a:rPr>
              <a:t>例：</a:t>
            </a:r>
            <a:endParaRPr lang="zh-CN" altLang="en-US" sz="2000" spc="150">
              <a:solidFill>
                <a:schemeClr val="tx1">
                  <a:lumMod val="75000"/>
                  <a:lumOff val="25000"/>
                </a:schemeClr>
              </a:solidFill>
              <a:latin typeface="Arial" pitchFamily="34" charset="0"/>
              <a:ea typeface="微软雅黑"/>
            </a:endParaRPr>
          </a:p>
          <a:p>
            <a:pPr marL="508000" lvl="1" indent="-222250" algn="l" fontAlgn="ctr">
              <a:lnSpc>
                <a:spcPct val="130000"/>
              </a:lnSpc>
              <a:spcBef>
                <a:spcPct val="0"/>
              </a:spcBef>
              <a:spcAft>
                <a:spcPct val="0"/>
              </a:spcAft>
              <a:buSzTx/>
              <a:buFont typeface="Arial" pitchFamily="34" charset="0"/>
              <a:buChar char="○"/>
            </a:pPr>
            <a:r>
              <a:rPr lang="en-US" altLang="zh-CN" sz="2000" spc="150">
                <a:solidFill>
                  <a:schemeClr val="tx1">
                    <a:lumMod val="75000"/>
                    <a:lumOff val="25000"/>
                  </a:schemeClr>
                </a:solidFill>
                <a:latin typeface="Arial" pitchFamily="34" charset="0"/>
                <a:ea typeface="微软雅黑"/>
              </a:rPr>
              <a:t>Router(config)# interface e0</a:t>
            </a:r>
            <a:endParaRPr lang="en-US" altLang="zh-CN" sz="2000" spc="150">
              <a:solidFill>
                <a:schemeClr val="tx1">
                  <a:lumMod val="75000"/>
                  <a:lumOff val="25000"/>
                </a:schemeClr>
              </a:solidFill>
              <a:latin typeface="Arial" pitchFamily="34" charset="0"/>
              <a:ea typeface="微软雅黑"/>
            </a:endParaRPr>
          </a:p>
          <a:p>
            <a:pPr marL="508000" lvl="1" indent="-222250" algn="l" fontAlgn="ctr">
              <a:lnSpc>
                <a:spcPct val="130000"/>
              </a:lnSpc>
              <a:spcBef>
                <a:spcPct val="0"/>
              </a:spcBef>
              <a:spcAft>
                <a:spcPct val="0"/>
              </a:spcAft>
              <a:buSzTx/>
              <a:buFont typeface="Arial" pitchFamily="34" charset="0"/>
              <a:buChar char="○"/>
            </a:pPr>
            <a:r>
              <a:rPr lang="en-US" altLang="zh-CN" sz="2000" spc="150">
                <a:solidFill>
                  <a:schemeClr val="tx1">
                    <a:lumMod val="75000"/>
                    <a:lumOff val="25000"/>
                  </a:schemeClr>
                </a:solidFill>
                <a:latin typeface="Arial" pitchFamily="34" charset="0"/>
                <a:ea typeface="微软雅黑"/>
              </a:rPr>
              <a:t>Router(config-if)# ip access-group 1 out</a:t>
            </a:r>
            <a:endParaRPr lang="en-US" altLang="zh-CN" sz="2000" spc="150">
              <a:solidFill>
                <a:schemeClr val="tx1">
                  <a:lumMod val="75000"/>
                  <a:lumOff val="25000"/>
                </a:schemeClr>
              </a:solidFill>
              <a:latin typeface="Arial" pitchFamily="34" charset="0"/>
              <a:ea typeface="微软雅黑"/>
            </a:endParaRPr>
          </a:p>
        </p:txBody>
      </p:sp>
      <p:sp>
        <p:nvSpPr>
          <p:cNvPr id="7" name="矩形 6"/>
          <p:cNvSpPr/>
          <p:nvPr>
            <p:custDataLst>
              <p:tags r:id="rId3"/>
            </p:custDataLst>
          </p:nvPr>
        </p:nvSpPr>
        <p:spPr>
          <a:xfrm>
            <a:off x="1436631" y="3687311"/>
            <a:ext cx="10755194" cy="2263125"/>
          </a:xfrm>
          <a:prstGeom prst="rect">
            <a:avLst/>
          </a:prstGeom>
        </p:spPr>
        <p:txBody>
          <a:bodyPr anchor="ctr">
            <a:normAutofit/>
          </a:bodyPr>
          <a:lstStyle>
            <a:defPPr>
              <a:defRPr lang="zh-CN"/>
            </a:defPPr>
            <a:lvl1pPr marL="0" lvl="0"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1pPr>
            <a:lvl2pPr marL="457200" lvl="1"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2pPr>
            <a:lvl3pPr marL="914400" lvl="2"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3pPr>
            <a:lvl4pPr marL="1371600" lvl="3"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4pPr>
            <a:lvl5pPr marL="1828800" lvl="4"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5pPr>
            <a:lvl6pPr marL="2286000" lvl="5"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6pPr>
            <a:lvl7pPr marL="2743200" lvl="6"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7pPr>
            <a:lvl8pPr marL="3200400" lvl="7"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8pPr>
            <a:lvl9pPr marL="3657600" lvl="8" indent="0" algn="l" defTabSz="914400" rtl="0" eaLnBrk="1" fontAlgn="base" latinLnBrk="0" hangingPunct="1">
              <a:lnSpc>
                <a:spcPct val="135000"/>
              </a:lnSpc>
              <a:spcBef>
                <a:spcPct val="50000"/>
              </a:spcBef>
              <a:spcAft>
                <a:spcPct val="0"/>
              </a:spcAft>
              <a:buNone/>
              <a:defRPr sz="1800" b="1" i="0" u="sng" kern="1200" baseline="0">
                <a:solidFill>
                  <a:schemeClr val="tx1"/>
                </a:solidFill>
                <a:latin typeface="+mn-lt"/>
                <a:ea typeface="+mn-ea"/>
                <a:cs typeface="+mn-cs"/>
              </a:defRPr>
            </a:lvl9pPr>
          </a:lstStyle>
          <a:p>
            <a:pPr marL="285750" lvl="0" indent="-285750" algn="l">
              <a:lnSpc>
                <a:spcPct val="120000"/>
              </a:lnSpc>
              <a:spcBef>
                <a:spcPct val="0"/>
              </a:spcBef>
              <a:spcAft>
                <a:spcPct val="0"/>
              </a:spcAft>
              <a:buClr>
                <a:schemeClr val="accent1">
                  <a:lumMod val="20000"/>
                  <a:lumOff val="80000"/>
                </a:schemeClr>
              </a:buClr>
              <a:buSzTx/>
              <a:buFont typeface="Wingdings" panose="05000000000000000000" pitchFamily="2" charset="2"/>
              <a:buChar char="l"/>
            </a:pPr>
            <a:r>
              <a:rPr lang="zh-CN" altLang="en-US" sz="2000" spc="150">
                <a:solidFill>
                  <a:schemeClr val="tx1">
                    <a:lumMod val="75000"/>
                    <a:lumOff val="25000"/>
                  </a:schemeClr>
                </a:solidFill>
                <a:latin typeface="Arial" pitchFamily="34" charset="0"/>
                <a:ea typeface="微软雅黑"/>
              </a:rPr>
              <a:t>表示在e0口上使用表号为1的ACL对出站数据包进行过滤。</a:t>
            </a:r>
            <a:endParaRPr lang="zh-CN" altLang="en-US" sz="2000" spc="150">
              <a:solidFill>
                <a:schemeClr val="tx1">
                  <a:lumMod val="75000"/>
                  <a:lumOff val="25000"/>
                </a:schemeClr>
              </a:solidFill>
              <a:latin typeface="Arial" pitchFamily="34" charset="0"/>
              <a:ea typeface="微软雅黑"/>
            </a:endParaRPr>
          </a:p>
        </p:txBody>
      </p:sp>
      <p:sp>
        <p:nvSpPr>
          <p:cNvPr id="8" name="文本框 7"/>
          <p:cNvSpPr txBox="1"/>
          <p:nvPr>
            <p:custDataLst>
              <p:tags r:id="rId4"/>
            </p:custDataLst>
          </p:nvPr>
        </p:nvSpPr>
        <p:spPr>
          <a:xfrm>
            <a:off x="805" y="907617"/>
            <a:ext cx="1370496" cy="2263125"/>
          </a:xfrm>
          <a:prstGeom prst="rect">
            <a:avLst/>
          </a:prstGeom>
          <a:noFill/>
          <a:effectLst>
            <a:outerShdw blurRad="50800" dist="38100" dir="2700000" algn="tl" rotWithShape="0">
              <a:prstClr val="black">
                <a:alpha val="20000"/>
              </a:prstClr>
            </a:outerShdw>
          </a:effectLst>
        </p:spPr>
        <p:txBody>
          <a:bodyPr wrap="square" rtlCol="0" anchor="ctr">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accent1">
                    <a:lumMod val="75000"/>
                  </a:schemeClr>
                </a:solidFill>
                <a:latin typeface="Arial" pitchFamily="34" charset="0"/>
                <a:ea typeface="微软雅黑"/>
                <a:sym typeface="Arial" pitchFamily="34" charset="0"/>
              </a:rPr>
              <a:t>01</a:t>
            </a:r>
            <a:endParaRPr lang="en-US" altLang="zh-CN" sz="7200" b="1">
              <a:solidFill>
                <a:schemeClr val="accent1">
                  <a:lumMod val="75000"/>
                </a:schemeClr>
              </a:solidFill>
              <a:latin typeface="Arial" pitchFamily="34" charset="0"/>
              <a:ea typeface="微软雅黑"/>
              <a:sym typeface="Arial" pitchFamily="34" charset="0"/>
            </a:endParaRPr>
          </a:p>
        </p:txBody>
      </p:sp>
      <p:sp>
        <p:nvSpPr>
          <p:cNvPr id="10" name="文本框 9"/>
          <p:cNvSpPr txBox="1"/>
          <p:nvPr>
            <p:custDataLst>
              <p:tags r:id="rId5"/>
            </p:custDataLst>
          </p:nvPr>
        </p:nvSpPr>
        <p:spPr>
          <a:xfrm>
            <a:off x="805" y="3687311"/>
            <a:ext cx="1370496" cy="2263125"/>
          </a:xfrm>
          <a:prstGeom prst="rect">
            <a:avLst/>
          </a:prstGeom>
          <a:noFill/>
          <a:effectLst>
            <a:outerShdw blurRad="50800" dist="38100" dir="2700000" algn="tl" rotWithShape="0">
              <a:prstClr val="black">
                <a:alpha val="20000"/>
              </a:prstClr>
            </a:outerShdw>
          </a:effectLst>
        </p:spPr>
        <p:txBody>
          <a:bodyPr wrap="square" rtlCol="0" anchor="ctr">
            <a:normAutofit fontScale="90000"/>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algn="ctr">
              <a:lnSpc>
                <a:spcPct val="120000"/>
              </a:lnSpc>
            </a:pPr>
            <a:r>
              <a:rPr lang="en-US" altLang="zh-CN" sz="7200" b="1">
                <a:solidFill>
                  <a:schemeClr val="lt1"/>
                </a:solidFill>
                <a:latin typeface="Arial" pitchFamily="34" charset="0"/>
                <a:ea typeface="微软雅黑"/>
                <a:sym typeface="Arial" pitchFamily="34" charset="0"/>
              </a:rPr>
              <a:t>02</a:t>
            </a:r>
            <a:endParaRPr lang="en-US" altLang="zh-CN" sz="7200" b="1">
              <a:solidFill>
                <a:schemeClr val="lt1"/>
              </a:solidFill>
              <a:latin typeface="Arial" pitchFamily="34" charset="0"/>
              <a:ea typeface="微软雅黑"/>
              <a:sym typeface="Arial" pitchFamily="34" charset="0"/>
            </a:endParaRPr>
          </a:p>
        </p:txBody>
      </p:sp>
    </p:spTree>
    <p:custDataLst>
      <p:tags r:id="rId6"/>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custDataLst>
              <p:tags r:id="rId2"/>
            </p:custDataLst>
          </p:nvPr>
        </p:nvSpPr>
        <p:spPr>
          <a:xfrm>
            <a:off x="2482876" y="2436154"/>
            <a:ext cx="108760" cy="92194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5" name="任意多边形: 形状 4"/>
          <p:cNvSpPr/>
          <p:nvPr>
            <p:custDataLst>
              <p:tags r:id="rId3"/>
            </p:custDataLst>
          </p:nvPr>
        </p:nvSpPr>
        <p:spPr>
          <a:xfrm>
            <a:off x="2660062" y="2436154"/>
            <a:ext cx="7074461" cy="921942"/>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7" name="TextBox 21"/>
          <p:cNvSpPr txBox="1"/>
          <p:nvPr>
            <p:custDataLst>
              <p:tags r:id="rId4"/>
            </p:custDataLst>
          </p:nvPr>
        </p:nvSpPr>
        <p:spPr>
          <a:xfrm flipH="1">
            <a:off x="2908554" y="2511782"/>
            <a:ext cx="6326104" cy="769965"/>
          </a:xfrm>
          <a:prstGeom prst="rect">
            <a:avLst/>
          </a:prstGeom>
          <a:noFill/>
        </p:spPr>
        <p:txBody>
          <a:bodyPr wrap="square"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700" spc="150">
                <a:solidFill>
                  <a:schemeClr val="dk1">
                    <a:lumMod val="85000"/>
                    <a:lumOff val="15000"/>
                  </a:schemeClr>
                </a:solidFill>
                <a:uFillTx/>
                <a:latin typeface="Arial" pitchFamily="34" charset="0"/>
                <a:ea typeface="微软雅黑"/>
              </a:rPr>
              <a:t>通配符掩码决定了地址中的哪些位需要精确匹配，哪些为不需要匹配。</a:t>
            </a:r>
            <a:endParaRPr lang="zh-CN" altLang="en-US" sz="1700" spc="150">
              <a:solidFill>
                <a:schemeClr val="dk1">
                  <a:lumMod val="85000"/>
                  <a:lumOff val="15000"/>
                </a:schemeClr>
              </a:solidFill>
              <a:uFillTx/>
              <a:latin typeface="Arial" pitchFamily="34" charset="0"/>
              <a:ea typeface="微软雅黑"/>
            </a:endParaRPr>
          </a:p>
        </p:txBody>
      </p:sp>
      <p:sp>
        <p:nvSpPr>
          <p:cNvPr id="17" name="矩形 16"/>
          <p:cNvSpPr/>
          <p:nvPr>
            <p:custDataLst>
              <p:tags r:id="rId5"/>
            </p:custDataLst>
          </p:nvPr>
        </p:nvSpPr>
        <p:spPr>
          <a:xfrm>
            <a:off x="2482876" y="3501429"/>
            <a:ext cx="108760" cy="921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8" name="任意多边形: 形状 17"/>
          <p:cNvSpPr/>
          <p:nvPr>
            <p:custDataLst>
              <p:tags r:id="rId6"/>
            </p:custDataLst>
          </p:nvPr>
        </p:nvSpPr>
        <p:spPr>
          <a:xfrm>
            <a:off x="2660062" y="3501429"/>
            <a:ext cx="7074461" cy="921942"/>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16" name="TextBox 21"/>
          <p:cNvSpPr txBox="1"/>
          <p:nvPr>
            <p:custDataLst>
              <p:tags r:id="rId7"/>
            </p:custDataLst>
          </p:nvPr>
        </p:nvSpPr>
        <p:spPr>
          <a:xfrm flipH="1">
            <a:off x="2908554" y="3577057"/>
            <a:ext cx="6326104" cy="769965"/>
          </a:xfrm>
          <a:prstGeom prst="rect">
            <a:avLst/>
          </a:prstGeom>
          <a:noFill/>
        </p:spPr>
        <p:txBody>
          <a:bodyPr wrap="square"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700" spc="150">
                <a:solidFill>
                  <a:schemeClr val="lt1"/>
                </a:solidFill>
                <a:uFillTx/>
                <a:latin typeface="Arial" pitchFamily="34" charset="0"/>
                <a:ea typeface="微软雅黑"/>
              </a:rPr>
              <a:t>通配符掩码是一个32位数，采用点分十进制方式书写。匹配时，“0”表示检查的位，“1”表示不检查的位。</a:t>
            </a:r>
            <a:endParaRPr lang="zh-CN" altLang="en-US" sz="1700" spc="150">
              <a:solidFill>
                <a:schemeClr val="lt1"/>
              </a:solidFill>
              <a:uFillTx/>
              <a:latin typeface="Arial" pitchFamily="34" charset="0"/>
              <a:ea typeface="微软雅黑"/>
            </a:endParaRPr>
          </a:p>
        </p:txBody>
      </p:sp>
      <p:sp>
        <p:nvSpPr>
          <p:cNvPr id="22" name="矩形 21"/>
          <p:cNvSpPr/>
          <p:nvPr>
            <p:custDataLst>
              <p:tags r:id="rId8"/>
            </p:custDataLst>
          </p:nvPr>
        </p:nvSpPr>
        <p:spPr>
          <a:xfrm>
            <a:off x="2482876" y="4566704"/>
            <a:ext cx="108760" cy="9219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3" name="任意多边形: 形状 22"/>
          <p:cNvSpPr/>
          <p:nvPr>
            <p:custDataLst>
              <p:tags r:id="rId9"/>
            </p:custDataLst>
          </p:nvPr>
        </p:nvSpPr>
        <p:spPr>
          <a:xfrm>
            <a:off x="2660062" y="4566704"/>
            <a:ext cx="7074461" cy="921942"/>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1" name="TextBox 21"/>
          <p:cNvSpPr txBox="1"/>
          <p:nvPr>
            <p:custDataLst>
              <p:tags r:id="rId10"/>
            </p:custDataLst>
          </p:nvPr>
        </p:nvSpPr>
        <p:spPr>
          <a:xfrm flipH="1">
            <a:off x="2908554" y="4642332"/>
            <a:ext cx="6326104" cy="769965"/>
          </a:xfrm>
          <a:prstGeom prst="rect">
            <a:avLst/>
          </a:prstGeom>
          <a:noFill/>
        </p:spPr>
        <p:txBody>
          <a:bodyPr wrap="square"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700" spc="150">
                <a:solidFill>
                  <a:schemeClr val="lt1"/>
                </a:solidFill>
                <a:uFillTx/>
                <a:latin typeface="Arial" pitchFamily="34" charset="0"/>
                <a:ea typeface="微软雅黑"/>
              </a:rPr>
              <a:t>如：192.168.1.1  0.0.255.255</a:t>
            </a:r>
            <a:endParaRPr lang="zh-CN" altLang="en-US" sz="1700" spc="150">
              <a:solidFill>
                <a:schemeClr val="lt1"/>
              </a:solidFill>
              <a:uFillTx/>
              <a:latin typeface="Arial" pitchFamily="34" charset="0"/>
              <a:ea typeface="微软雅黑"/>
            </a:endParaRPr>
          </a:p>
        </p:txBody>
      </p:sp>
      <p:sp>
        <p:nvSpPr>
          <p:cNvPr id="27" name="矩形 26"/>
          <p:cNvSpPr/>
          <p:nvPr>
            <p:custDataLst>
              <p:tags r:id="rId11"/>
            </p:custDataLst>
          </p:nvPr>
        </p:nvSpPr>
        <p:spPr>
          <a:xfrm>
            <a:off x="2482876" y="5631258"/>
            <a:ext cx="108760" cy="9219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8" name="任意多边形: 形状 27"/>
          <p:cNvSpPr/>
          <p:nvPr>
            <p:custDataLst>
              <p:tags r:id="rId12"/>
            </p:custDataLst>
          </p:nvPr>
        </p:nvSpPr>
        <p:spPr>
          <a:xfrm>
            <a:off x="2660062" y="5631258"/>
            <a:ext cx="7074461" cy="921942"/>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26" name="TextBox 21"/>
          <p:cNvSpPr txBox="1"/>
          <p:nvPr>
            <p:custDataLst>
              <p:tags r:id="rId13"/>
            </p:custDataLst>
          </p:nvPr>
        </p:nvSpPr>
        <p:spPr>
          <a:xfrm flipH="1">
            <a:off x="2908554" y="5706886"/>
            <a:ext cx="6326104" cy="769965"/>
          </a:xfrm>
          <a:prstGeom prst="rect">
            <a:avLst/>
          </a:prstGeom>
          <a:noFill/>
        </p:spPr>
        <p:txBody>
          <a:bodyPr wrap="square"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700" spc="150">
                <a:solidFill>
                  <a:schemeClr val="lt1"/>
                </a:solidFill>
                <a:uFillTx/>
                <a:latin typeface="Arial" pitchFamily="34" charset="0"/>
                <a:ea typeface="微软雅黑"/>
              </a:rPr>
              <a:t>表示检查前16位，忽略后16位，所以这个条件表示的地址是 192.168.*.*。</a:t>
            </a:r>
            <a:endParaRPr lang="zh-CN" altLang="en-US" sz="1700" spc="150">
              <a:solidFill>
                <a:schemeClr val="lt1"/>
              </a:solidFill>
              <a:uFillTx/>
              <a:latin typeface="Arial" pitchFamily="34" charset="0"/>
              <a:ea typeface="微软雅黑"/>
            </a:endParaRPr>
          </a:p>
        </p:txBody>
      </p:sp>
      <p:sp>
        <p:nvSpPr>
          <p:cNvPr id="43" name="矩形 42"/>
          <p:cNvSpPr/>
          <p:nvPr>
            <p:custDataLst>
              <p:tags r:id="rId14"/>
            </p:custDataLst>
          </p:nvPr>
        </p:nvSpPr>
        <p:spPr>
          <a:xfrm>
            <a:off x="2482876" y="1371600"/>
            <a:ext cx="108760" cy="92194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4" name="任意多边形: 形状 43"/>
          <p:cNvSpPr/>
          <p:nvPr>
            <p:custDataLst>
              <p:tags r:id="rId15"/>
            </p:custDataLst>
          </p:nvPr>
        </p:nvSpPr>
        <p:spPr>
          <a:xfrm>
            <a:off x="2660062" y="1371600"/>
            <a:ext cx="7074461" cy="921942"/>
          </a:xfrm>
          <a:custGeom>
            <a:gdLst>
              <a:gd name="connsiteX0" fmla="*/ 0 w 4795043"/>
              <a:gd name="connsiteY0" fmla="*/ 0 h 576263"/>
              <a:gd name="connsiteX1" fmla="*/ 4795043 w 4795043"/>
              <a:gd name="connsiteY1" fmla="*/ 0 h 576263"/>
              <a:gd name="connsiteX2" fmla="*/ 4795043 w 4795043"/>
              <a:gd name="connsiteY2" fmla="*/ 2 h 576263"/>
              <a:gd name="connsiteX3" fmla="*/ 4661694 w 4795043"/>
              <a:gd name="connsiteY3" fmla="*/ 288131 h 576263"/>
              <a:gd name="connsiteX4" fmla="*/ 4795043 w 4795043"/>
              <a:gd name="connsiteY4" fmla="*/ 576260 h 576263"/>
              <a:gd name="connsiteX5" fmla="*/ 4795043 w 4795043"/>
              <a:gd name="connsiteY5" fmla="*/ 576263 h 576263"/>
              <a:gd name="connsiteX6" fmla="*/ 0 w 4795043"/>
              <a:gd name="connsiteY6" fmla="*/ 576263 h 5762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5043" h="576263">
                <a:moveTo>
                  <a:pt x="0" y="0"/>
                </a:moveTo>
                <a:lnTo>
                  <a:pt x="4795043" y="0"/>
                </a:lnTo>
                <a:lnTo>
                  <a:pt x="4795043" y="2"/>
                </a:lnTo>
                <a:lnTo>
                  <a:pt x="4661694" y="288131"/>
                </a:lnTo>
                <a:lnTo>
                  <a:pt x="4795043" y="576260"/>
                </a:lnTo>
                <a:lnTo>
                  <a:pt x="4795043" y="576263"/>
                </a:lnTo>
                <a:lnTo>
                  <a:pt x="0" y="57626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FFFFFF"/>
                </a:solidFill>
                <a:latin typeface="Arial"/>
                <a:ea typeface="黑体" panose="02010609060101010101" pitchFamily="49" charset="-122"/>
                <a:cs typeface="+mn-cs"/>
              </a:defRPr>
            </a:lvl9pPr>
          </a:lstStyle>
          <a:p>
            <a:pPr algn="ctr"/>
            <a:endParaRPr lang="zh-CN" altLang="en-US" sz="1800"/>
          </a:p>
        </p:txBody>
      </p:sp>
      <p:sp>
        <p:nvSpPr>
          <p:cNvPr id="42" name="TextBox 21"/>
          <p:cNvSpPr txBox="1"/>
          <p:nvPr>
            <p:custDataLst>
              <p:tags r:id="rId16"/>
            </p:custDataLst>
          </p:nvPr>
        </p:nvSpPr>
        <p:spPr>
          <a:xfrm flipH="1">
            <a:off x="2908554" y="1447228"/>
            <a:ext cx="6326104" cy="769965"/>
          </a:xfrm>
          <a:prstGeom prst="rect">
            <a:avLst/>
          </a:prstGeom>
          <a:noFill/>
        </p:spPr>
        <p:txBody>
          <a:bodyPr wrap="square" rtlCol="0" anchor="ctr">
            <a:normAutofit/>
          </a:bodyPr>
          <a:lstStyle>
            <a:defPPr>
              <a:defRPr lang="en-US"/>
            </a:defPPr>
            <a:lvl1pPr marL="0" lvl="0"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lvl="0" indent="0" algn="l">
              <a:lnSpc>
                <a:spcPct val="130000"/>
              </a:lnSpc>
              <a:spcBef>
                <a:spcPct val="0"/>
              </a:spcBef>
              <a:spcAft>
                <a:spcPct val="0"/>
              </a:spcAft>
              <a:buSzTx/>
            </a:pPr>
            <a:r>
              <a:rPr lang="zh-CN" altLang="en-US" sz="1700" spc="150">
                <a:solidFill>
                  <a:schemeClr val="lt1"/>
                </a:solidFill>
                <a:uFillTx/>
                <a:latin typeface="Arial" pitchFamily="34" charset="0"/>
                <a:ea typeface="微软雅黑"/>
              </a:rPr>
              <a:t>在ACL语句中，当使用地址作为条件时，它的一般格式为：地址 通配符掩码。</a:t>
            </a:r>
            <a:endParaRPr lang="zh-CN" altLang="en-US" sz="1700" spc="150">
              <a:solidFill>
                <a:schemeClr val="lt1"/>
              </a:solidFill>
              <a:uFillTx/>
              <a:latin typeface="Arial" pitchFamily="34" charset="0"/>
              <a:ea typeface="微软雅黑"/>
            </a:endParaRPr>
          </a:p>
        </p:txBody>
      </p:sp>
      <p:sp>
        <p:nvSpPr>
          <p:cNvPr id="9" name="文本框 6"/>
          <p:cNvSpPr txBox="1"/>
          <p:nvPr>
            <p:custDataLst>
              <p:tags r:id="rId17"/>
            </p:custDataLst>
          </p:nvPr>
        </p:nvSpPr>
        <p:spPr>
          <a:xfrm>
            <a:off x="457204" y="304802"/>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marL="0" lvl="0" indent="0" algn="l" defTabSz="914400" rtl="0" eaLnBrk="1" fontAlgn="base" latinLnBrk="0" hangingPunct="1">
              <a:lnSpc>
                <a:spcPct val="120000"/>
              </a:lnSpc>
              <a:spcBef>
                <a:spcPct val="50000"/>
              </a:spcBef>
              <a:spcAft>
                <a:spcPct val="0"/>
              </a:spcAft>
              <a:buNone/>
              <a:defRPr sz="3600" b="1" i="0" u="sng" kern="1200" baseline="0">
                <a:solidFill>
                  <a:srgbClr val="FFFFFF"/>
                </a:solidFill>
                <a:latin typeface="微软雅黑" panose="020b0503020204020204" charset="-122"/>
                <a:ea typeface="微软雅黑"/>
                <a:cs typeface="微软雅黑" panose="020b0503020204020204" charset="-122"/>
              </a:defRPr>
            </a:lvl1pPr>
            <a:lvl2pPr marL="457200" lvl="1"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2pPr>
            <a:lvl3pPr marL="914400" lvl="2"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3pPr>
            <a:lvl4pPr marL="1371600" lvl="3"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4pPr>
            <a:lvl5pPr marL="1828800" lvl="4"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5pPr>
            <a:lvl6pPr marL="2286000" lvl="5"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6pPr>
            <a:lvl7pPr marL="2743200" lvl="6"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7pPr>
            <a:lvl8pPr marL="3200400" lvl="7"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8pPr>
            <a:lvl9pPr marL="3657600" lvl="8" indent="0" algn="l" defTabSz="914400" rtl="0" eaLnBrk="1" fontAlgn="base" latinLnBrk="0" hangingPunct="1">
              <a:lnSpc>
                <a:spcPct val="135000"/>
              </a:lnSpc>
              <a:spcBef>
                <a:spcPct val="50000"/>
              </a:spcBef>
              <a:spcAft>
                <a:spcPct val="0"/>
              </a:spcAft>
              <a:buNone/>
              <a:defRPr sz="2000" b="1" i="0" u="sng" kern="1200" baseline="0">
                <a:solidFill>
                  <a:srgbClr val="902724"/>
                </a:solidFill>
                <a:latin typeface="黑体" panose="02010609060101010101" pitchFamily="49" charset="-122"/>
                <a:ea typeface="黑体" panose="02010609060101010101" pitchFamily="49" charset="-122"/>
                <a:cs typeface="+mn-cs"/>
              </a:defRPr>
            </a:lvl9pPr>
          </a:lstStyle>
          <a:p>
            <a:pPr marL="0" indent="0" algn="ctr">
              <a:lnSpc>
                <a:spcPct val="100000"/>
              </a:lnSpc>
              <a:spcBef>
                <a:spcPct val="0"/>
              </a:spcBef>
              <a:spcAft>
                <a:spcPct val="0"/>
              </a:spcAft>
              <a:buSzTx/>
              <a:buNone/>
            </a:pPr>
            <a:r>
              <a:rPr lang="zh-CN" altLang="en-US">
                <a:solidFill>
                  <a:schemeClr val="accent1"/>
                </a:solidFill>
              </a:rPr>
              <a:t>通配符掩码</a:t>
            </a:r>
            <a:endParaRPr lang="zh-CN" altLang="en-US">
              <a:solidFill>
                <a:schemeClr val="accent1"/>
              </a:solidFill>
            </a:endParaRPr>
          </a:p>
        </p:txBody>
      </p:sp>
      <p:cxnSp>
        <p:nvCxnSpPr>
          <p:cNvPr id="2" name="直接连接符 1"/>
          <p:cNvCxnSpPr/>
          <p:nvPr>
            <p:custDataLst>
              <p:tags r:id="rId18"/>
            </p:custDataLst>
          </p:nvPr>
        </p:nvCxnSpPr>
        <p:spPr>
          <a:xfrm>
            <a:off x="5600696" y="1066809"/>
            <a:ext cx="990608" cy="0"/>
          </a:xfrm>
          <a:prstGeom prst="line">
            <a:avLst/>
          </a:prstGeom>
          <a:ln w="76200">
            <a:solidFill>
              <a:schemeClr val="accent1"/>
            </a:solidFill>
          </a:ln>
        </p:spPr>
        <p:style>
          <a:lnRef idx="1">
            <a:schemeClr val="dk1"/>
          </a:lnRef>
          <a:fillRef idx="0">
            <a:schemeClr val="dk1"/>
          </a:fillRef>
          <a:effectRef idx="0">
            <a:schemeClr val="dk1"/>
          </a:effectRef>
          <a:fontRef idx="minor">
            <a:schemeClr val="tx1"/>
          </a:fontRef>
        </p:style>
      </p:cxnSp>
    </p:spTree>
    <p:custDataLst>
      <p:tags r:id="rId19"/>
    </p:custData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https://d.book118.com/456101222044010053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4.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6"/>
  <p:tag name="KSO_WM_UNIT_COMPATIBLE" val="0"/>
  <p:tag name="KSO_WM_UNIT_DIAGRAM_ISNUMVISUAL" val="0"/>
  <p:tag name="KSO_WM_UNIT_DIAGRAM_ISREFERUNIT" val="0"/>
  <p:tag name="KSO_WM_UNIT_HIGHLIGHT" val="0"/>
  <p:tag name="KSO_WM_UNIT_ID" val="diagram20205576_1*l_i*1_1"/>
  <p:tag name="KSO_WM_UNIT_INDEX" val="1_1"/>
  <p:tag name="KSO_WM_UNIT_LAYERLEVEL" val="1_1"/>
  <p:tag name="KSO_WM_UNIT_LINE_FILL_TYPE" val="5"/>
  <p:tag name="KSO_WM_UNIT_LINE_FORE_SCHEMECOLOR_INDEX_1" val="14"/>
  <p:tag name="KSO_WM_UNIT_LINE_FORE_SCHEMECOLOR_INDEX_1_BRIGHTNESS" val="0"/>
  <p:tag name="KSO_WM_UNIT_LINE_FORE_SCHEMECOLOR_INDEX_1_POS" val="0"/>
  <p:tag name="KSO_WM_UNIT_LINE_FORE_SCHEMECOLOR_INDEX_1_TRANS" val="1"/>
  <p:tag name="KSO_WM_UNIT_LINE_FORE_SCHEMECOLOR_INDEX_2" val="5"/>
  <p:tag name="KSO_WM_UNIT_LINE_FORE_SCHEMECOLOR_INDEX_2_BRIGHTNESS" val="-0.25"/>
  <p:tag name="KSO_WM_UNIT_LINE_FORE_SCHEMECOLOR_INDEX_2_POS" val="0.34"/>
  <p:tag name="KSO_WM_UNIT_LINE_FORE_SCHEMECOLOR_INDEX_2_TRANS" val="0"/>
  <p:tag name="KSO_WM_UNIT_LINE_FORE_SCHEMECOLOR_INDEX_3" val="5"/>
  <p:tag name="KSO_WM_UNIT_LINE_FORE_SCHEMECOLOR_INDEX_3_BRIGHTNESS" val="0.4"/>
  <p:tag name="KSO_WM_UNIT_LINE_FORE_SCHEMECOLOR_INDEX_3_POS" val="0.71"/>
  <p:tag name="KSO_WM_UNIT_LINE_FORE_SCHEMECOLOR_INDEX_3_TRANS" val="0"/>
  <p:tag name="KSO_WM_UNIT_LINE_FORE_SCHEMECOLOR_INDEX_4" val="14"/>
  <p:tag name="KSO_WM_UNIT_LINE_FORE_SCHEMECOLOR_INDEX_4_BRIGHTNESS" val="0"/>
  <p:tag name="KSO_WM_UNIT_LINE_FORE_SCHEMECOLOR_INDEX_4_POS" val="1"/>
  <p:tag name="KSO_WM_UNIT_LINE_FORE_SCHEMECOLOR_INDEX_4_TRANS" val="1"/>
  <p:tag name="KSO_WM_UNIT_LINE_GRADIENT_ANGLE" val="0"/>
  <p:tag name="KSO_WM_UNIT_LINE_GRADIENT_DIRECTION" val="3"/>
  <p:tag name="KSO_WM_UNIT_LINE_GRADIENT_TYPE" val="0"/>
  <p:tag name="KSO_WM_UNIT_TYPE" val="l_i"/>
  <p:tag name="KSO_WM_UNIT_USESOURCEFORMAT_APPLY" val="0"/>
</p:tagLst>
</file>

<file path=ppt/tags/tag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6"/>
  <p:tag name="KSO_WM_UNIT_COMPATIBLE" val="0"/>
  <p:tag name="KSO_WM_UNIT_DIAGRAM_ISNUMVISUAL" val="0"/>
  <p:tag name="KSO_WM_UNIT_DIAGRAM_ISREFERUNIT" val="0"/>
  <p:tag name="KSO_WM_UNIT_HIGHLIGHT" val="0"/>
  <p:tag name="KSO_WM_UNIT_ID" val="diagram20205576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232"/>
</p:tagLst>
</file>

<file path=ppt/tags/tag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6"/>
  <p:tag name="KSO_WM_UNIT_COMPATIBLE" val="0"/>
  <p:tag name="KSO_WM_UNIT_DIAGRAM_ISNUMVISUAL" val="0"/>
  <p:tag name="KSO_WM_UNIT_DIAGRAM_ISREFERUNIT" val="0"/>
  <p:tag name="KSO_WM_UNIT_HIGHLIGHT" val="0"/>
  <p:tag name="KSO_WM_UNIT_ID" val="diagram20205576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232"/>
</p:tagLst>
</file>

<file path=ppt/tags/tag12.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35&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5.xml><?xml version="1.0" encoding="utf-8"?>
<p:tagLst xmlns:p="http://schemas.openxmlformats.org/presentationml/2006/main">
  <p:tag name="KSO_WM_ASSEMBLE_CHIP_INDEX" val="ca594517c88f4493a258b9c6261e778f"/>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0656f114054ed1e2fb802db"/>
  <p:tag name="KSO_WM_TEMPLATE_ASSEMBLE_XID" val="60656f114054ed1e2fb802db"/>
  <p:tag name="KSO_WM_TEMPLATE_CATEGORY" val="diagram"/>
  <p:tag name="KSO_WM_TEMPLATE_INDEX" val="20211907"/>
  <p:tag name="KSO_WM_UNIT_BLOCK" val="0"/>
  <p:tag name="KSO_WM_UNIT_COMPATIBLE" val="0"/>
  <p:tag name="KSO_WM_UNIT_DEC_AREA_ID" val="72574218903845829fefbcdd848a082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907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
  <p:tag name="KSO_WM_UNIT_SHOW_EDIT_AREA_INDICATION" val="1"/>
  <p:tag name="KSO_WM_UNIT_SM_LIMIT_TYPE" val="2"/>
  <p:tag name="KSO_WM_UNIT_SUBTYPE" val="a"/>
  <p:tag name="KSO_WM_UNIT_SUPPORT_UNIT_TYPE" val="[&quot;l&quot;,&quot;m&quot;,&quot;n&quot;,&quot;o&quot;,&quot;p&quot;,&quot;q&quot;,&quot;r&quot;,&quot;δ&quot;,&quot;ε&quot;,&quot;ζ&quot;,&quot;η&quot;]"/>
  <p:tag name="KSO_WM_UNIT_TEXT_FILL_FORE_SCHEMECOLOR_INDEX" val="13"/>
  <p:tag name="KSO_WM_UNIT_TEXT_FILL_FORE_SCHEMECOLOR_INDEX_BRIGHTNESS" val="0.25"/>
  <p:tag name="KSO_WM_UNIT_TEXT_FILL_TYPE" val="1"/>
  <p:tag name="KSO_WM_UNIT_TEXT_SUBTYPE" val="a"/>
  <p:tag name="KSO_WM_UNIT_TYPE" val="f"/>
  <p:tag name="KSO_WM_UNIT_VALUE" val="416"/>
</p:tagLst>
</file>

<file path=ppt/tags/tag16.xml><?xml version="1.0" encoding="utf-8"?>
<p:tagLst xmlns:p="http://schemas.openxmlformats.org/presentationml/2006/main">
  <p:tag name="KSO_WM_ASSEMBLE_CHIP_INDEX" val="ebc5e857474f4790b1ba63bbd955f616"/>
  <p:tag name="KSO_WM_BEAUTIFY_FLAG" val="#wm#"/>
  <p:tag name="KSO_WM_CHIP_FILLAREA_FILL_RULE" val="{&quot;fill_align&quot;:&quot;rm&quot;,&quot;fill_mode&quot;:&quot;full&quot;,&quot;sacle_strategy&quot;:&quot;smart&quot;}"/>
  <p:tag name="KSO_WM_CHIP_GROUPID" val="5e7310da9a230a26b9e88a19"/>
  <p:tag name="KSO_WM_CHIP_XID" val="5e7310da9a230a26b9e88a1a"/>
  <p:tag name="KSO_WM_TAG_VERSION" val="1.0"/>
  <p:tag name="KSO_WM_TEMPLATE_ASSEMBLE_GROUPID" val="60656f114054ed1e2fb802db"/>
  <p:tag name="KSO_WM_TEMPLATE_ASSEMBLE_XID" val="60656f114054ed1e2fb802db"/>
  <p:tag name="KSO_WM_TEMPLATE_CATEGORY" val="diagram"/>
  <p:tag name="KSO_WM_TEMPLATE_INDEX" val="20211907"/>
  <p:tag name="KSO_WM_UNIT_DEC_AREA_ID" val="8b273ce17aac49099a6c3a722ecace6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1907_1*d*1"/>
  <p:tag name="KSO_WM_UNIT_INDEX" val="1"/>
  <p:tag name="KSO_WM_UNIT_LAYERLEVEL" val="1"/>
  <p:tag name="KSO_WM_UNIT_PLACING_PICTURE" val="ebc5e857474f4790b1ba63bbd955f616"/>
  <p:tag name="KSO_WM_UNIT_PLACING_PICTURE_INFO" val="{&quot;code&quot;:&quot;Ab[1]&quot;,&quot;full_picture&quot;:true,&quot;last_full_picture&quot;:&quot;Ab[1]&quot;,&quot;margin&quot;:{&quot;bottom&quot;:21.189042470577192,&quot;top&quot;:19.409482758620697},&quot;scheme&quot;:&quot;3-0&quot;,&quot;spacing&quot;:5}"/>
  <p:tag name="KSO_WM_UNIT_PLACING_PICTURE_USER_RELATIVERECTANGLE_SMARTMENU" val="{&quot;bottom&quot;:0,&quot;left&quot;:0,&quot;right&quot;:0,&quot;top&quot;:0}"/>
  <p:tag name="KSO_WM_UNIT_PLACING_PICTURE_USER_VIEWPORT" val="{&quot;height&quot;:3653.3338582677166,&quot;width&quot;:6420}"/>
  <p:tag name="KSO_WM_UNIT_PLACING_PICTURE_USER_VIEWPORT_SMARTMENU" val="{&quot;height&quot;:2365.346238111067,&quot;width&quot;:2867.4919064290316}"/>
  <p:tag name="KSO_WM_UNIT_SM_LIMIT_TYPE" val="2"/>
  <p:tag name="KSO_WM_UNIT_TYPE" val="d"/>
  <p:tag name="KSO_WM_UNIT_VALUE" val="1227*888"/>
</p:tagLst>
</file>

<file path=ppt/tags/tag17.xml><?xml version="1.0" encoding="utf-8"?>
<p:tagLst xmlns:p="http://schemas.openxmlformats.org/presentationml/2006/main">
  <p:tag name="KSO_WM_ASSEMBLE_CHIP_INDEX" val="ebc5e857474f4790b1ba63bbd955f616"/>
  <p:tag name="KSO_WM_BEAUTIFY_FLAG" val="#wm#"/>
  <p:tag name="KSO_WM_CHIP_FILLAREA_FILL_RULE" val="{&quot;fill_align&quot;:&quot;rm&quot;,&quot;fill_mode&quot;:&quot;full&quot;,&quot;sacle_strategy&quot;:&quot;smart&quot;}"/>
  <p:tag name="KSO_WM_CHIP_GROUPID" val="5e7310da9a230a26b9e88a19"/>
  <p:tag name="KSO_WM_CHIP_XID" val="5e7310da9a230a26b9e88a1a"/>
  <p:tag name="KSO_WM_TAG_VERSION" val="1.0"/>
  <p:tag name="KSO_WM_TEMPLATE_ASSEMBLE_GROUPID" val="60656f114054ed1e2fb802db"/>
  <p:tag name="KSO_WM_TEMPLATE_ASSEMBLE_XID" val="60656f114054ed1e2fb802db"/>
  <p:tag name="KSO_WM_TEMPLATE_CATEGORY" val="diagram"/>
  <p:tag name="KSO_WM_TEMPLATE_INDEX" val="20211907"/>
  <p:tag name="KSO_WM_UNIT_DEC_AREA_ID" val="8b273ce17aac49099a6c3a722ecace6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1907_1*d*1"/>
  <p:tag name="KSO_WM_UNIT_INDEX" val="1"/>
  <p:tag name="KSO_WM_UNIT_LAYERLEVEL" val="1"/>
  <p:tag name="KSO_WM_UNIT_PLACING_PICTURE" val="ebc5e857474f4790b1ba63bbd955f616"/>
  <p:tag name="KSO_WM_UNIT_PLACING_PICTURE_INFO" val="{&quot;code&quot;:&quot;Ab[1]&quot;,&quot;full_picture&quot;:true,&quot;last_full_picture&quot;:&quot;Ab[1]&quot;,&quot;margin&quot;:{&quot;bottom&quot;:21.189042470577192,&quot;top&quot;:19.409482758620697},&quot;scheme&quot;:&quot;3-0&quot;,&quot;spacing&quot;:5}"/>
  <p:tag name="KSO_WM_UNIT_PLACING_PICTURE_USER_RELATIVERECTANGLE_SMARTMENU" val="{&quot;bottom&quot;:0,&quot;left&quot;:0,&quot;right&quot;:0,&quot;top&quot;:0}"/>
  <p:tag name="KSO_WM_UNIT_PLACING_PICTURE_USER_VIEWPORT" val="{&quot;height&quot;:3440,&quot;width&quot;:6040}"/>
  <p:tag name="KSO_WM_UNIT_PLACING_PICTURE_USER_VIEWPORT_SMARTMENU" val="{&quot;height&quot;:3632.683257304976,&quot;width&quot;:6480.0396728515625}"/>
  <p:tag name="KSO_WM_UNIT_SM_LIMIT_TYPE" val="2"/>
  <p:tag name="KSO_WM_UNIT_TYPE" val="d"/>
  <p:tag name="KSO_WM_UNIT_VALUE" val="1227*888"/>
</p:tagLst>
</file>

<file path=ppt/tags/tag18.xml><?xml version="1.0" encoding="utf-8"?>
<p:tagLst xmlns:p="http://schemas.openxmlformats.org/presentationml/2006/main">
  <p:tag name="KSO_WM_ASSEMBLE_CHIP_INDEX" val="ebc5e857474f4790b1ba63bbd955f616"/>
  <p:tag name="KSO_WM_BEAUTIFY_FLAG" val="#wm#"/>
  <p:tag name="KSO_WM_CHIP_FILLAREA_FILL_RULE" val="{&quot;fill_align&quot;:&quot;rm&quot;,&quot;fill_mode&quot;:&quot;full&quot;,&quot;sacle_strategy&quot;:&quot;smart&quot;}"/>
  <p:tag name="KSO_WM_CHIP_GROUPID" val="5e7310da9a230a26b9e88a19"/>
  <p:tag name="KSO_WM_CHIP_XID" val="5e7310da9a230a26b9e88a1a"/>
  <p:tag name="KSO_WM_TAG_VERSION" val="1.0"/>
  <p:tag name="KSO_WM_TEMPLATE_ASSEMBLE_GROUPID" val="60656f114054ed1e2fb802db"/>
  <p:tag name="KSO_WM_TEMPLATE_ASSEMBLE_XID" val="60656f114054ed1e2fb802db"/>
  <p:tag name="KSO_WM_TEMPLATE_CATEGORY" val="diagram"/>
  <p:tag name="KSO_WM_TEMPLATE_INDEX" val="20211907"/>
  <p:tag name="KSO_WM_UNIT_DEC_AREA_ID" val="8b273ce17aac49099a6c3a722ecace6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11907_1*d*1"/>
  <p:tag name="KSO_WM_UNIT_INDEX" val="1"/>
  <p:tag name="KSO_WM_UNIT_LAYERLEVEL" val="1"/>
  <p:tag name="KSO_WM_UNIT_PLACING_PICTURE" val="ebc5e857474f4790b1ba63bbd955f616"/>
  <p:tag name="KSO_WM_UNIT_PLACING_PICTURE_INFO" val="{&quot;code&quot;:&quot;Ab[1]&quot;,&quot;full_picture&quot;:true,&quot;last_full_picture&quot;:&quot;Ab[1]&quot;,&quot;margin&quot;:{&quot;bottom&quot;:21.189042470577192,&quot;top&quot;:19.409482758620697},&quot;scheme&quot;:&quot;3-0&quot;,&quot;spacing&quot;:5}"/>
  <p:tag name="KSO_WM_UNIT_PLACING_PICTURE_USER_RELATIVERECTANGLE_SMARTMENU" val="{&quot;bottom&quot;:0,&quot;left&quot;:0,&quot;right&quot;:0,&quot;top&quot;:0}"/>
  <p:tag name="KSO_WM_UNIT_PLACING_PICTURE_USER_VIEWPORT" val="{&quot;height&quot;:3360,&quot;width&quot;:6080}"/>
  <p:tag name="KSO_WM_UNIT_PLACING_PICTURE_USER_VIEWPORT_SMARTMENU" val="{&quot;height&quot;:2365.346238111067,&quot;width&quot;:3462.547766422531}"/>
  <p:tag name="KSO_WM_UNIT_SM_LIMIT_TYPE" val="2"/>
  <p:tag name="KSO_WM_UNIT_TYPE" val="d"/>
  <p:tag name="KSO_WM_UNIT_VALUE" val="1227*888"/>
</p:tagLst>
</file>

<file path=ppt/tags/tag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5&quot;,&quot;maxSize&quot;:{&quot;size1&quot;:20},&quot;minSize&quot;:{&quot;size1&quot;:13.5},&quot;normalSize&quot;:{&quot;size1&quot;:13.5},&quot;subLayout&quot;:[{&quot;id&quot;:&quot;2023-10-26T13:32:35&quot;,&quot;margin&quot;:{&quot;bottom&quot;:0.025999998673796654,&quot;left&quot;:1.2699999809265137,&quot;right&quot;:1.2699999809265137,&quot;top&quot;:0.4230000376701355},&quot;type&quot;:0},{&quot;id&quot;:&quot;2023-10-26T13:32:3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2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24.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31.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32.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33.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34.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35.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6.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37.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38.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39.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 name="KSO_WM_UNIT_TEXT_FILL_FORE_SCHEMECOLOR_INDEX" val="13"/>
  <p:tag name="KSO_WM_UNIT_TEXT_FILL_FORE_SCHEMECOLOR_INDEX_BRIGHTNESS" val="0"/>
  <p:tag name="KSO_WM_UNIT_TEXT_FILL_TYPE" val="1"/>
</p:tagLst>
</file>

<file path=ppt/tags/tag40.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1.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2.xml><?xml version="1.0" encoding="utf-8"?>
<p:tagLst xmlns:p="http://schemas.openxmlformats.org/presentationml/2006/main">
  <p:tag name="KSO_WM_UNIT_FILL_FORE_SCHEMECOLOR_INDEX" val="14"/>
  <p:tag name="KSO_WM_UNIT_FILL_FORE_SCHEMECOLOR_INDEX_BRIGHTNESS" val="0"/>
  <p:tag name="KSO_WM_UNIT_FILL_TYPE" val="1"/>
</p:tagLst>
</file>

<file path=ppt/tags/tag43.xml><?xml version="1.0" encoding="utf-8"?>
<p:tagLst xmlns:p="http://schemas.openxmlformats.org/presentationml/2006/main">
  <p:tag name="KSO_WM_UNIT_LINE_FILL_TYPE" val="2"/>
  <p:tag name="KSO_WM_UNIT_LINE_FORE_SCHEMECOLOR_INDEX" val="13"/>
  <p:tag name="KSO_WM_UNIT_LINE_FORE_SCHEMECOLOR_INDEX_BRIGHTNESS" val="0"/>
  <p:tag name="KSO_WM_UNIT_TEXT_FILL_FORE_SCHEMECOLOR_INDEX" val="13"/>
  <p:tag name="KSO_WM_UNIT_TEXT_FILL_FORE_SCHEMECOLOR_INDEX_BRIGHTNESS" val="0"/>
  <p:tag name="KSO_WM_UNIT_TEXT_FILL_TYPE" val="1"/>
</p:tagLst>
</file>

<file path=ppt/tags/tag44.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45.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46.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47.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48.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49.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0.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1.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2.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3.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4.xml><?xml version="1.0" encoding="utf-8"?>
<p:tagLst xmlns:p="http://schemas.openxmlformats.org/presentationml/2006/main">
  <p:tag name="KSO_WM_UNIT_LINE_FILL_TYPE" val="2"/>
  <p:tag name="KSO_WM_UNIT_LINE_FORE_SCHEMECOLOR_INDEX" val="13"/>
  <p:tag name="KSO_WM_UNIT_LINE_FORE_SCHEMECOLOR_INDEX_BRIGHTNESS" val="0"/>
  <p:tag name="KSO_WM_UNIT_SHADOW_SCHEMECOLOR_INDEX" val="16"/>
  <p:tag name="KSO_WM_UNIT_SHADOW_SCHEMECOLOR_INDEX_BRIGHTNESS" val="0"/>
</p:tagLst>
</file>

<file path=ppt/tags/tag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6.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6&quot;,&quot;maxSize&quot;:{&quot;size1&quot;:20},&quot;minSize&quot;:{&quot;size1&quot;:13.5},&quot;normalSize&quot;:{&quot;size1&quot;:13.5},&quot;subLayout&quot;:[{&quot;id&quot;:&quot;2023-10-26T13:32:36&quot;,&quot;margin&quot;:{&quot;bottom&quot;:0.025999998673796654,&quot;left&quot;:1.2699999809265137,&quot;right&quot;:1.2699999809265137,&quot;top&quot;:0.4230000376701355},&quot;type&quot;:0},{&quot;id&quot;:&quot;2023-10-26T13:32:36&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7.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58.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59.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60.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1_1"/>
  <p:tag name="KSO_WM_UNIT_INDEX" val="1_1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61.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62.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63.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64.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65.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2_1"/>
  <p:tag name="KSO_WM_UNIT_INDEX" val="1_2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66.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67.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68.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69.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70.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3_1"/>
  <p:tag name="KSO_WM_UNIT_INDEX" val="1_3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71.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72.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4_2"/>
  <p:tag name="KSO_WM_UNIT_INDEX" val="1_4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73.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74.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4_1"/>
  <p:tag name="KSO_WM_UNIT_INDEX" val="1_4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75.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4_1"/>
  <p:tag name="KSO_WM_UNIT_INDEX" val="1_4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76.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77.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5_2"/>
  <p:tag name="KSO_WM_UNIT_INDEX" val="1_5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78.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79.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5_1"/>
  <p:tag name="KSO_WM_UNIT_INDEX" val="1_5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0.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5_1"/>
  <p:tag name="KSO_WM_UNIT_INDEX" val="1_5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1.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5*m_h_i*1_5_4"/>
  <p:tag name="KSO_WM_UNIT_INDEX" val="1_5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2.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6_2"/>
  <p:tag name="KSO_WM_UNIT_INDEX" val="1_6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3.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6_3"/>
  <p:tag name="KSO_WM_UNIT_INDEX" val="1_6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4.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i*1_6_1"/>
  <p:tag name="KSO_WM_UNIT_INDEX" val="1_6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5.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5*m_h_f*1_6_1"/>
  <p:tag name="KSO_WM_UNIT_INDEX" val="1_6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6.xml><?xml version="1.0" encoding="utf-8"?>
<p:tagLst xmlns:p="http://schemas.openxmlformats.org/presentationml/2006/main">
  <p:tag name="KSO_WM_ASSEMBLE_CHIP_INDEX" val="3fa4c6eabd6948dba83d265b2c3a87f0"/>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5*m_h_i*1_6_4"/>
  <p:tag name="KSO_WM_UNIT_INDEX" val="1_6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90.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5&quot;,&quot;maxSize&quot;:{&quot;size1&quot;:20},&quot;minSize&quot;:{&quot;size1&quot;:13.5},&quot;normalSize&quot;:{&quot;size1&quot;:13.5},&quot;subLayout&quot;:[{&quot;id&quot;:&quot;2023-10-26T13:32:35&quot;,&quot;margin&quot;:{&quot;bottom&quot;:0.025999998673796654,&quot;left&quot;:1.2699999809265137,&quot;right&quot;:1.2699999809265137,&quot;top&quot;:0.4230000376701355},&quot;type&quot;:0},{&quot;id&quot;:&quot;2023-10-26T13:32:3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91.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92.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36&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9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9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95.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96.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6&quot;,&quot;maxSize&quot;:{&quot;size1&quot;:20},&quot;minSize&quot;:{&quot;size1&quot;:13.5},&quot;normalSize&quot;:{&quot;size1&quot;:13.5},&quot;subLayout&quot;:[{&quot;id&quot;:&quot;2023-10-26T13:32:36&quot;,&quot;margin&quot;:{&quot;bottom&quot;:0.025999998673796654,&quot;left&quot;:1.2699999809265137,&quot;right&quot;:1.2699999809265137,&quot;top&quot;:0.4230000376701355},&quot;type&quot;:0},{&quot;id&quot;:&quot;2023-10-26T13:32:36&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9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9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99.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4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10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0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0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0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4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04.xml><?xml version="1.0" encoding="utf-8"?>
<p:tagLst xmlns:p="http://schemas.openxmlformats.org/presentationml/2006/main">
  <p:tag name="KSO_WM_ASSEMBLE_CHIP_INDEX" val="ff7d2160ef064691979e787d147d2e4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e7a4054ed1e2fb7f9a0"/>
  <p:tag name="KSO_WM_TEMPLATE_ASSEMBLE_XID" val="60656e7a4054ed1e2fb7f9a0"/>
  <p:tag name="KSO_WM_TEMPLATE_CATEGORY" val="diagram"/>
  <p:tag name="KSO_WM_TEMPLATE_INDEX" val="20208604"/>
  <p:tag name="KSO_WM_UNIT_BLOCK" val="0"/>
  <p:tag name="KSO_WM_UNIT_COMPATIBLE" val="0"/>
  <p:tag name="KSO_WM_UNIT_DEC_AREA_ID" val="5557aaf2e9bc4b2499ccf5d271336ab4"/>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8604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需要用更多的文字来表述；但请您尽可能提炼思想的精髓。"/>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88"/>
</p:tagLst>
</file>

<file path=ppt/tags/tag105.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7&quot;,&quot;maxSize&quot;:{&quot;size1&quot;:20},&quot;minSize&quot;:{&quot;size1&quot;:13.5},&quot;normalSize&quot;:{&quot;size1&quot;:13.5},&quot;subLayout&quot;:[{&quot;id&quot;:&quot;2023-10-26T13:32:37&quot;,&quot;margin&quot;:{&quot;bottom&quot;:0.025999998673796654,&quot;left&quot;:1.2699999809265137,&quot;right&quot;:1.2699999809265137,&quot;top&quot;:0.4230000376701355},&quot;type&quot;:0},{&quot;id&quot;:&quot;2023-10-26T13:32:37&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0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0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08.xml><?xml version="1.0" encoding="utf-8"?>
<p:tagLst xmlns:p="http://schemas.openxmlformats.org/presentationml/2006/main">
  <p:tag name="KSO_WM_BEAUTIFY_FLAG" val="#wm#"/>
  <p:tag name="KSO_WM_SLIDE_BK_DARK_LIGHT" val="2"/>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K_DARK_LIGHT" val="2"/>
  <p:tag name="KSO_WM_UNIT_COMPATIBLE" val="0"/>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diagram20207315_1*i*1"/>
  <p:tag name="KSO_WM_UNIT_INDEX" val="1"/>
  <p:tag name="KSO_WM_UNIT_LAYERLEVEL" val="1"/>
  <p:tag name="KSO_WM_UNIT_TEXT_FILL_FORE_SCHEMECOLOR_INDEX" val="2"/>
  <p:tag name="KSO_WM_UNIT_TEXT_FILL_FORE_SCHEMECOLOR_INDEX_BRIGHTNESS" val="0"/>
  <p:tag name="KSO_WM_UNIT_TEXT_FILL_TYPE" val="1"/>
  <p:tag name="KSO_WM_UNIT_TYPE" val="i"/>
  <p:tag name="KSO_WM_UNIT_VALUE" val="901"/>
</p:tagLst>
</file>

<file path=ppt/tags/tag109.xml><?xml version="1.0" encoding="utf-8"?>
<p:tagLst xmlns:p="http://schemas.openxmlformats.org/presentationml/2006/main">
  <p:tag name="KSO_WM_ASSEMBLE_CHIP_INDEX" val="dc8ab5172452436899286f2808371cac"/>
  <p:tag name="KSO_WM_BEAUTIFY_FLAG" val="#wm#"/>
  <p:tag name="KSO_WM_CHIP_FILLAREA_FILL_RULE" val="{&quot;fill_align&quot;:&quot;lm&quot;,&quot;fill_mode&quot;:&quot;full&quot;,&quot;sacle_strategy&quot;:&quot;smart&quot;}"/>
  <p:tag name="KSO_WM_CHIP_GROUPID" val="5e6b05596848fb12bee65ac8"/>
  <p:tag name="KSO_WM_CHIP_XID" val="5e6b05596848fb12bee65aca"/>
  <p:tag name="KSO_WM_TAG_VERSION" val="1.0"/>
  <p:tag name="KSO_WM_TEMPLATE_ASSEMBLE_GROUPID" val="6130c4e08b5cc6c91112a571"/>
  <p:tag name="KSO_WM_TEMPLATE_ASSEMBLE_XID" val="6130c4e08b5cc6c91112a571"/>
  <p:tag name="KSO_WM_TEMPLATE_CATEGORY" val="diagram"/>
  <p:tag name="KSO_WM_TEMPLATE_INDEX" val="20207315"/>
  <p:tag name="KSO_WM_UNIT_BLOCK" val="0"/>
  <p:tag name="KSO_WM_UNIT_COMPATIBLE" val="0"/>
  <p:tag name="KSO_WM_UNIT_DEC_AREA_ID" val="3462bde237c543c58b90892aede91ea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07315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90"/>
</p:tagLst>
</file>

<file path=ppt/tags/tag110.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7&quot;,&quot;maxSize&quot;:{&quot;size1&quot;:20},&quot;minSize&quot;:{&quot;size1&quot;:13.5},&quot;normalSize&quot;:{&quot;size1&quot;:13.5},&quot;subLayout&quot;:[{&quot;id&quot;:&quot;2023-10-26T13:32:37&quot;,&quot;margin&quot;:{&quot;bottom&quot;:0.025999998673796654,&quot;left&quot;:1.2699999809265137,&quot;right&quot;:1.2699999809265137,&quot;top&quot;:0.4230000376701355},&quot;type&quot;:0},{&quot;id&quot;:&quot;2023-10-26T13:32:37&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1_1"/>
  <p:tag name="KSO_WM_UNIT_INDEX" val="1_1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2_1"/>
  <p:tag name="KSO_WM_UNIT_INDEX" val="1_2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11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1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18.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37&quot;,&quot;maxSize&quot;:{&quot;size1&quot;:31.1},&quot;minSize&quot;:{&quot;size1&quot;:20},&quot;normalSize&quot;:{&quot;size1&quot;:20},&quot;subLayout&quot;:[{&quot;id&quot;:&quot;2023-10-26T13:32:37&quot;,&quot;maxSize&quot;:{&quot;size1&quot;:100},&quot;minSize&quot;:{&quot;size1&quot;:66.7},&quot;normalSize&quot;:{&quot;size1&quot;:66.7},&quot;subLayout&quot;:[{&quot;id&quot;:&quot;2023-10-26T13:32:37&quot;,&quot;margin&quot;:{&quot;bottom&quot;:0.025999998673796654,&quot;left&quot;:1.2699999809265137,&quot;right&quot;:1.2699999809265137,&quot;top&quot;:0.4230000376701355},&quot;type&quot;:0},{&quot;id&quot;:&quot;2023-10-26T13:32:37&quot;,&quot;margin&quot;:{&quot;bottom&quot;:0,&quot;left&quot;:1.2699999809265137,&quot;right&quot;:1.2699999809265137,&quot;top&quot;:0},&quot;type&quot;:0}],&quot;type&quot;:0},{&quot;id&quot;:&quot;2023-10-26T13:32:37&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1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1*m_h_i*1_1_2"/>
  <p:tag name="KSO_WM_UNIT_INDEX" val="1_1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1*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2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1*m_h_i*1_1_1"/>
  <p:tag name="KSO_WM_UNIT_INDEX" val="1_1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1*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1*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1*m_h_i*1_1_5"/>
  <p:tag name="KSO_WM_UNIT_INDEX" val="1_1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1*m_h_i*1_1_6"/>
  <p:tag name="KSO_WM_UNIT_INDEX" val="1_1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1*m_h_i*1_2_2"/>
  <p:tag name="KSO_WM_UNIT_INDEX" val="1_2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1*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2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1*m_h_i*1_2_1"/>
  <p:tag name="KSO_WM_UNIT_INDEX" val="1_2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2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1*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3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1*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3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1*m_h_i*1_2_5"/>
  <p:tag name="KSO_WM_UNIT_INDEX" val="1_2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3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1*m_h_i*1_2_6"/>
  <p:tag name="KSO_WM_UNIT_INDEX" val="1_2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3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13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3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36.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37&quot;,&quot;maxSize&quot;:{&quot;size1&quot;:31.1},&quot;minSize&quot;:{&quot;size1&quot;:20},&quot;normalSize&quot;:{&quot;size1&quot;:20},&quot;subLayout&quot;:[{&quot;id&quot;:&quot;2023-10-26T13:32:37&quot;,&quot;maxSize&quot;:{&quot;size1&quot;:100},&quot;minSize&quot;:{&quot;size1&quot;:66.7},&quot;normalSize&quot;:{&quot;size1&quot;:66.7},&quot;subLayout&quot;:[{&quot;id&quot;:&quot;2023-10-26T13:32:37&quot;,&quot;margin&quot;:{&quot;bottom&quot;:0.025999998673796654,&quot;left&quot;:1.2699999809265137,&quot;right&quot;:1.2699999809265137,&quot;top&quot;:0.4230000376701355},&quot;type&quot;:0},{&quot;id&quot;:&quot;2023-10-26T13:32:37&quot;,&quot;margin&quot;:{&quot;bottom&quot;:0,&quot;left&quot;:1.2699999809265137,&quot;right&quot;:1.2699999809265137,&quot;top&quot;:0},&quot;type&quot;:0}],&quot;type&quot;:0},{&quot;id&quot;:&quot;2023-10-26T13:32:37&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3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13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1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140.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e352ecb8f5b840f19a3cb857467d0e4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08600_1*i*1"/>
  <p:tag name="KSO_WM_UNIT_INDEX" val="1"/>
  <p:tag name="KSO_WM_UNIT_LAYERLEVEL" val="1"/>
  <p:tag name="KSO_WM_UNIT_LINE_FILL_TYPE" val="2"/>
  <p:tag name="KSO_WM_UNIT_LINE_FORE_SCHEMECOLOR_INDEX" val="10"/>
  <p:tag name="KSO_WM_UNIT_LINE_FORE_SCHEMECOLOR_INDEX_BRIGHTNESS" val="0"/>
  <p:tag name="KSO_WM_UNIT_SM_LIMIT_TYPE" val="2"/>
  <p:tag name="KSO_WM_UNIT_TEXT_FILL_FORE_SCHEMECOLOR_INDEX" val="2"/>
  <p:tag name="KSO_WM_UNIT_TEXT_FILL_FORE_SCHEMECOLOR_INDEX_BRIGHTNESS" val="0"/>
  <p:tag name="KSO_WM_UNIT_TEXT_FILL_TYPE" val="1"/>
  <p:tag name="KSO_WM_UNIT_TYPE" val="i"/>
  <p:tag name="KSO_WM_UNIT_VALUE" val="864"/>
</p:tagLst>
</file>

<file path=ppt/tags/tag141.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65248d0e2eac4a16859a1c0559d33ac9"/>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2"/>
  <p:tag name="KSO_WM_UNIT_INDEX" val="2"/>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42.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d26b32aaa4d84b0dbd1030a6cabd7a68"/>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3"/>
  <p:tag name="KSO_WM_UNIT_INDEX" val="3"/>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43.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808fb1adb4d744cc9d369074d0507e4f"/>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4"/>
  <p:tag name="KSO_WM_UNIT_INDEX" val="4"/>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44.xml><?xml version="1.0" encoding="utf-8"?>
<p:tagLst xmlns:p="http://schemas.openxmlformats.org/presentationml/2006/main">
  <p:tag name="KSO_WM_BEAUTIFY_FLAG" val="#wm#"/>
  <p:tag name="KSO_WM_CHIP_GROUPID" val="5ef20c07a491bb0086638b14"/>
  <p:tag name="KSO_WM_CHIP_XID" val="5ef20c07a491bb0086638b15"/>
  <p:tag name="KSO_WM_TAG_VERSION" val="1.0"/>
  <p:tag name="KSO_WM_TEMPLATE_ASSEMBLE_GROUPID" val="60656e7a4054ed1e2fb7f9a1"/>
  <p:tag name="KSO_WM_TEMPLATE_ASSEMBLE_XID" val="60656e7a4054ed1e2fb7f9a1"/>
  <p:tag name="KSO_WM_TEMPLATE_CATEGORY" val="diagram"/>
  <p:tag name="KSO_WM_TEMPLATE_INDEX" val="20208600"/>
  <p:tag name="KSO_WM_UNIT_BLOCK" val="0"/>
  <p:tag name="KSO_WM_UNIT_COMPATIBLE" val="0"/>
  <p:tag name="KSO_WM_UNIT_DEC_AREA_ID" val="060ccbb9a83241f2a52575c4e4f76136"/>
  <p:tag name="KSO_WM_UNIT_DECORATE_INFO" val="{&quot;ReferentInfo&quot;:{&quot;Id&quot;:&quot;slide&quot;,&quot;X&quot;:{&quot;Pos&quot;:1},&quot;Y&quot;:{&quot;Pos&quot;:1}},&quot;DecorateInfoX&quot;:{&quot;Pos&quot;:1,&quot;IsAbs&quot;:true},&quot;DecorateInfoY&quot;:{&quot;Pos&quot;:1,&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08600_1*i*5"/>
  <p:tag name="KSO_WM_UNIT_INDEX" val="5"/>
  <p:tag name="KSO_WM_UNIT_LAYERLEVEL" val="1"/>
  <p:tag name="KSO_WM_UNIT_LINE_FILL_TYPE" val="2"/>
  <p:tag name="KSO_WM_UNIT_LINE_FORE_SCHEMECOLOR_INDEX" val="10"/>
  <p:tag name="KSO_WM_UNIT_LINE_FORE_SCHEMECOLOR_INDEX_BRIGHTNESS" val="0"/>
  <p:tag name="KSO_WM_UNIT_SM_LIMIT_TYPE" val="1"/>
  <p:tag name="KSO_WM_UNIT_TYPE" val="i"/>
</p:tagLst>
</file>

<file path=ppt/tags/tag14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6_2"/>
  <p:tag name="KSO_WM_UNIT_INDEX" val="1_6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4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6_1"/>
  <p:tag name="KSO_WM_UNIT_INDEX" val="1_6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4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31_5*m_h_i*1_6_1"/>
  <p:tag name="KSO_WM_UNIT_INDEX" val="1_6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4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31_5*m_h_i*1_6_3"/>
  <p:tag name="KSO_WM_UNIT_INDEX" val="1_6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4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31_5*m_h_i*1_6_4"/>
  <p:tag name="KSO_WM_UNIT_INDEX" val="1_6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31_5*m_h_i*1_6_5"/>
  <p:tag name="KSO_WM_UNIT_INDEX" val="1_6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31_5*m_h_i*1_6_6"/>
  <p:tag name="KSO_WM_UNIT_INDEX" val="1_6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4_2"/>
  <p:tag name="KSO_WM_UNIT_INDEX" val="1_4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5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1_5*m_h_i*1_4_1"/>
  <p:tag name="KSO_WM_UNIT_INDEX" val="1_4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1_5*m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1_5*m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1_5*m_h_i*1_4_5"/>
  <p:tag name="KSO_WM_UNIT_INDEX" val="1_4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1_5*m_h_i*1_4_6"/>
  <p:tag name="KSO_WM_UNIT_INDEX" val="1_4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1_2"/>
  <p:tag name="KSO_WM_UNIT_INDEX" val="1_1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5*m_h_i*1_1_1"/>
  <p:tag name="KSO_WM_UNIT_INDEX" val="1_1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5*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5*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5*m_h_i*1_1_5"/>
  <p:tag name="KSO_WM_UNIT_INDEX" val="1_1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1_5*m_h_i*1_1_6"/>
  <p:tag name="KSO_WM_UNIT_INDEX" val="1_1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3_2"/>
  <p:tag name="KSO_WM_UNIT_INDEX" val="1_3_2"/>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1_5*m_h_i*1_3_1"/>
  <p:tag name="KSO_WM_UNIT_INDEX" val="1_3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1_5*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1_5*m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1_5*m_h_i*1_3_5"/>
  <p:tag name="KSO_WM_UNIT_INDEX" val="1_3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1_5*m_h_i*1_3_6"/>
  <p:tag name="KSO_WM_UNIT_INDEX" val="1_3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i*1_2_2"/>
  <p:tag name="KSO_WM_UNIT_INDEX" val="1_2_2"/>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17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i*1_3_7"/>
  <p:tag name="KSO_WM_UNIT_INDEX" val="1_3_7"/>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17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i*1_4_8"/>
  <p:tag name="KSO_WM_UNIT_INDEX" val="1_4_8"/>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17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i*1_5_2"/>
  <p:tag name="KSO_WM_UNIT_INDEX" val="1_5_2"/>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17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i*1_6_7"/>
  <p:tag name="KSO_WM_UNIT_INDEX" val="1_6_7"/>
  <p:tag name="KSO_WM_UNIT_LAYERLEVEL" val="1_1_1"/>
  <p:tag name="KSO_WM_UNIT_LINE_FILL_TYPE" val="2"/>
  <p:tag name="KSO_WM_UNIT_LINE_FORE_SCHEMECOLOR_INDEX" val="13"/>
  <p:tag name="KSO_WM_UNIT_LINE_FORE_SCHEMECOLOR_INDEX_BRIGHTNESS" val="0.5"/>
  <p:tag name="KSO_WM_UNIT_TYPE" val="m_h_i"/>
  <p:tag name="KSO_WM_UNIT_USESOURCEFORMAT_APPLY" val="0"/>
</p:tagLst>
</file>

<file path=ppt/tags/tag17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3"/>
  <p:tag name="KSO_WM_UNIT_FILL_FORE_SCHEMECOLOR_INDEX_BRIGHTNESS" val="0.5"/>
  <p:tag name="KSO_WM_UNIT_FILL_TYPE" val="1"/>
  <p:tag name="KSO_WM_UNIT_HIGHLIGHT" val="0"/>
  <p:tag name="KSO_WM_UNIT_ID" val="diagram20205831_5*m_h_i*1_1_7"/>
  <p:tag name="KSO_WM_UNIT_INDEX" val="1_1_7"/>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7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3"/>
  <p:tag name="KSO_WM_UNIT_FILL_FORE_SCHEMECOLOR_INDEX_BRIGHTNESS" val="0.5"/>
  <p:tag name="KSO_WM_UNIT_FILL_TYPE" val="1"/>
  <p:tag name="KSO_WM_UNIT_HIGHLIGHT" val="0"/>
  <p:tag name="KSO_WM_UNIT_ID" val="diagram20205831_5*m_h_i*1_4_7"/>
  <p:tag name="KSO_WM_UNIT_INDEX" val="1_4_7"/>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5_3"/>
  <p:tag name="KSO_WM_UNIT_INDEX" val="1_5_3"/>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8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1_5*m_h_i*1_5_1"/>
  <p:tag name="KSO_WM_UNIT_INDEX" val="1_5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1_5*m_h_i*1_5_4"/>
  <p:tag name="KSO_WM_UNIT_INDEX" val="1_5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1_5*m_h_i*1_5_5"/>
  <p:tag name="KSO_WM_UNIT_INDEX" val="1_5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1_5*m_h_i*1_5_6"/>
  <p:tag name="KSO_WM_UNIT_INDEX" val="1_5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31_5*m_h_i*1_5_7"/>
  <p:tag name="KSO_WM_UNIT_INDEX" val="1_5_7"/>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4"/>
  <p:tag name="KSO_WM_UNIT_FILL_FORE_SCHEMECOLOR_INDEX_BRIGHTNESS" val="-0.05"/>
  <p:tag name="KSO_WM_UNIT_FILL_TYPE" val="1"/>
  <p:tag name="KSO_WM_UNIT_HIGHLIGHT" val="0"/>
  <p:tag name="KSO_WM_UNIT_ID" val="diagram20205831_5*m_h_i*1_2_3"/>
  <p:tag name="KSO_WM_UNIT_INDEX" val="1_2_3"/>
  <p:tag name="KSO_WM_UNIT_LAYERLEVEL" val="1_1_1"/>
  <p:tag name="KSO_WM_UNIT_LINE_FILL_TYPE" val="2"/>
  <p:tag name="KSO_WM_UNIT_LINE_FORE_SCHEMECOLOR_INDEX" val="14"/>
  <p:tag name="KSO_WM_UNIT_LINE_FORE_SCHEMECOLOR_INDEX_BRIGHTNESS" val="-0.35"/>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8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HIGHLIGHT" val="0"/>
  <p:tag name="KSO_WM_UNIT_ID" val="diagram20205831_5*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18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5*m_h_i*1_2_1"/>
  <p:tag name="KSO_WM_UNIT_INDEX" val="1_2_1"/>
  <p:tag name="KSO_WM_UNIT_LAYERLEVEL" val="1_1_1"/>
  <p:tag name="KSO_WM_UNIT_SUBTYPE" val="d"/>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5*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5*m_h_i*1_2_5"/>
  <p:tag name="KSO_WM_UNIT_INDEX" val="1_2_5"/>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5*m_h_i*1_2_6"/>
  <p:tag name="KSO_WM_UNIT_INDEX" val="1_2_6"/>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1_5*m_h_i*1_2_7"/>
  <p:tag name="KSO_WM_UNIT_INDEX" val="1_2_7"/>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3"/>
  <p:tag name="KSO_WM_UNIT_FILL_FORE_SCHEMECOLOR_INDEX_BRIGHTNESS" val="0.5"/>
  <p:tag name="KSO_WM_UNIT_FILL_TYPE" val="1"/>
  <p:tag name="KSO_WM_UNIT_HIGHLIGHT" val="0"/>
  <p:tag name="KSO_WM_UNIT_ID" val="diagram20205831_5*m_h_i*1_2_8"/>
  <p:tag name="KSO_WM_UNIT_INDEX" val="1_2_8"/>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3"/>
  <p:tag name="KSO_WM_UNIT_FILL_FORE_SCHEMECOLOR_INDEX_BRIGHTNESS" val="0.5"/>
  <p:tag name="KSO_WM_UNIT_FILL_TYPE" val="1"/>
  <p:tag name="KSO_WM_UNIT_HIGHLIGHT" val="0"/>
  <p:tag name="KSO_WM_UNIT_ID" val="diagram20205831_5*m_h_i*1_5_8"/>
  <p:tag name="KSO_WM_UNIT_INDEX" val="1_5_8"/>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1"/>
  <p:tag name="KSO_WM_UNIT_COMPATIBLE" val="0"/>
  <p:tag name="KSO_WM_UNIT_DIAGRAM_ISNUMVISUAL" val="0"/>
  <p:tag name="KSO_WM_UNIT_DIAGRAM_ISREFERUNIT" val="0"/>
  <p:tag name="KSO_WM_UNIT_FILL_FORE_SCHEMECOLOR_INDEX" val="13"/>
  <p:tag name="KSO_WM_UNIT_FILL_FORE_SCHEMECOLOR_INDEX_BRIGHTNESS" val="0.5"/>
  <p:tag name="KSO_WM_UNIT_FILL_TYPE" val="1"/>
  <p:tag name="KSO_WM_UNIT_HIGHLIGHT" val="0"/>
  <p:tag name="KSO_WM_UNIT_ID" val="diagram20205831_5*m_h_i*1_6_8"/>
  <p:tag name="KSO_WM_UNIT_INDEX" val="1_6_8"/>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197.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7&quot;,&quot;maxSize&quot;:{&quot;size1&quot;:20},&quot;minSize&quot;:{&quot;size1&quot;:13.5},&quot;normalSize&quot;:{&quot;size1&quot;:13.5},&quot;subLayout&quot;:[{&quot;id&quot;:&quot;2023-10-26T13:32:37&quot;,&quot;margin&quot;:{&quot;bottom&quot;:0.025999998673796654,&quot;left&quot;:1.2699999809265137,&quot;right&quot;:1.2699999809265137,&quot;top&quot;:0.4230000376701355},&quot;type&quot;:0},{&quot;id&quot;:&quot;2023-10-26T13:32:37&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i*1_1_1"/>
  <p:tag name="KSO_WM_UNIT_INDEX" val="1_1_1"/>
  <p:tag name="KSO_WM_UNIT_LAYERLEVEL" val="1_1_1"/>
  <p:tag name="KSO_WM_UNIT_TYPE" val="l_h_i"/>
  <p:tag name="KSO_WM_UNIT_USESOURCEFORMAT_APPLY" val="0"/>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i*1_1_2"/>
  <p:tag name="KSO_WM_UNIT_INDEX" val="1_1_2"/>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839_1*l_h_i*1_1_3"/>
  <p:tag name="KSO_WM_UNIT_INDEX" val="1_1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6839_1*l_h_i*1_1_4"/>
  <p:tag name="KSO_WM_UNIT_INDEX" val="1_1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i*1_2_1"/>
  <p:tag name="KSO_WM_UNIT_INDEX" val="1_2_1"/>
  <p:tag name="KSO_WM_UNIT_LAYERLEVEL" val="1_1_1"/>
  <p:tag name="KSO_WM_UNIT_TYPE" val="l_h_i"/>
  <p:tag name="KSO_WM_UNIT_USESOURCEFORMAT_APPLY" val="0"/>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HIGHLIGHT" val="0"/>
  <p:tag name="KSO_WM_UNIT_ID" val="diagram20206839_1*l_h_i*1_2_2"/>
  <p:tag name="KSO_WM_UNIT_INDEX" val="1_2_2"/>
  <p:tag name="KSO_WM_UNIT_LAYERLEVEL" val="1_1_1"/>
  <p:tag name="KSO_WM_UNIT_SUBTYPE" val="d"/>
  <p:tag name="KSO_WM_UNIT_TEXT_FILL_FORE_SCHEMECOLOR_INDEX" val="6"/>
  <p:tag name="KSO_WM_UNIT_TEXT_FILL_FORE_SCHEMECOLOR_INDEX_BRIGHTNESS" val="0"/>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839_1*l_h_i*1_2_3"/>
  <p:tag name="KSO_WM_UNIT_INDEX" val="1_2_3"/>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6839"/>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6839_1*l_h_i*1_2_4"/>
  <p:tag name="KSO_WM_UNIT_INDEX" val="1_2_4"/>
  <p:tag name="KSO_WM_UNIT_LAYERLEVEL" val="1_1_1"/>
  <p:tag name="KSO_WM_UNIT_TEXT_FILL_FORE_SCHEMECOLOR_INDEX" val="13"/>
  <p:tag name="KSO_WM_UNIT_TEXT_FILL_FORE_SCHEMECOLOR_INDEX_BRIGHTNESS" val="0"/>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20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21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211.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38&quot;,&quot;maxSize&quot;:{&quot;size1&quot;:31.1},&quot;minSize&quot;:{&quot;size1&quot;:20},&quot;normalSize&quot;:{&quot;size1&quot;:20},&quot;subLayout&quot;:[{&quot;id&quot;:&quot;2023-10-26T13:32:38&quot;,&quot;maxSize&quot;:{&quot;size1&quot;:100},&quot;minSize&quot;:{&quot;size1&quot;:66.7},&quot;normalSize&quot;:{&quot;size1&quot;:66.7},&quot;subLayout&quot;:[{&quot;id&quot;:&quot;2023-10-26T13:32:38&quot;,&quot;margin&quot;:{&quot;bottom&quot;:0.025999998673796654,&quot;left&quot;:1.2699999809265137,&quot;right&quot;:1.2699999809265137,&quot;top&quot;:0.4230000376701355},&quot;type&quot;:0},{&quot;id&quot;:&quot;2023-10-26T13:32:38&quot;,&quot;margin&quot;:{&quot;bottom&quot;:0,&quot;left&quot;:1.2699999809265137,&quot;right&quot;:1.2699999809265137,&quot;top&quot;:0},&quot;type&quot;:0}],&quot;type&quot;:0},{&quot;id&quot;:&quot;2023-10-26T13:32:38&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21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21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214.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2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2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0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3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0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445.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direction&quot;:0,&quot;horizontalAlign&quot;:-1,&quot;verticalAlign&quot;:-1,&quot;type&quot;:0,&quot;diagramDirection&quot;:0,&quot;canSetOverLayout&quot;:0,&quot;isOverLayout&quot;:0,&quot;marginOverLayout&quot;:{&quot;left&quot;:-0.035,&quot;top&quot;:-0.035,&quot;right&quot;:-0.035,&quot;bottom&quot;:-0.035},&quot;normalSize&quot;:{&quot;size1&quot;:13.5},&quot;minSize&quot;:{&quot;size1&quot;:13.5},&quot;maxSize&quot;:{&quot;size1&quot;:20.0},&quot;edge&quot;:{&quot;left&quot;:true,&quot;top&quot;:true,&quot;right&quot;:true,&quot;bottom&quot;:true},&quot;backgroundInfo&quot;:[{&quot;type&quot;:&quot;general&quot;,&quot;left&quot;:0.0,&quot;top&quot;:0.0,&quot;right&quot;:0.0,&quot;bottom&quot;:0.0,&quot;leftAbs&quot;:false,&quot;topAbs&quot;:false,&quot;rightAbs&quot;:false,&quot;bottomAbs&quot;:false}],&quot;subLayout&quot;:[{&quot;direction&quot;:0,&quot;horizontalAlign&quot;:-1,&quot;verticalAlign&quot;:-1,&quot;type&quot;:0,&quot;diagramDirection&quot;:0,&quot;canSetOverLayout&quot;:0,&quot;isOverLayout&quot;:0,&quot;margin&quot;:{&quot;left&quot;:1.27,&quot;top&quot;:0.423,&quot;right&quot;:1.27,&quot;bottom&quot;:0.026},&quot;marginOverLayout&quot;:{&quot;left&quot;:-0.035,&quot;top&quot;:-0.035,&quot;right&quot;:-0.035,&quot;bottom&quot;:-0.035},&quot;edge&quot;:{&quot;left&quot;:true,&quot;top&quot;:true,&quot;right&quot;:true,&quot;bottom&quot;:false},&quot;IsEmpty&quot;:false},{&quot;direction&quot;:0,&quot;horizontalAlign&quot;:-1,&quot;verticalAlign&quot;:-1,&quot;type&quot;:0,&quot;diagramDirection&quot;:0,&quot;canSetOverLayout&quot;:0,&quot;isOverLayout&quot;:0,&quot;margin&quot;:{&quot;left&quot;:1.27,&quot;top&quot;:1.244,&quot;right&quot;:1.199,&quot;bottom&quot;:0.847},&quot;marginOverLayout&quot;:{&quot;left&quot;:-0.035,&quot;top&quot;:-0.035,&quot;right&quot;:-0.035,&quot;bottom&quot;:-0.035},&quot;edge&quot;:{&quot;left&quot;:true,&quot;top&quot;:false,&quot;right&quot;:true,&quot;bottom&quot;:true},&quot;IsEmpty&quot;:false}],&quot;IsEmpty&quot;:false}"/>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i*1_2_1"/>
  <p:tag name="KSO_WM_UNIT_INDEX" val="1_2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2_2"/>
  <p:tag name="KSO_WM_UNIT_INDEX" val="1_2_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10"/>
  <p:tag name="KSO_WM_UNIT_FILL_FORE_SCHEMECOLOR_INDEX_BRIGHTNESS" val="0"/>
  <p:tag name="KSO_WM_UNIT_FILL_TYPE" val="2"/>
  <p:tag name="KSO_WM_UNIT_HIGHLIGHT" val="0"/>
  <p:tag name="KSO_WM_UNIT_ID" val="diagram20205577_3*l_h_i*1_2_3"/>
  <p:tag name="KSO_WM_UNIT_INDEX" val="1_2_3"/>
  <p:tag name="KSO_WM_UNIT_LAYERLEVEL" val="1_1_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2_4"/>
  <p:tag name="KSO_WM_UNIT_INDEX" val="1_2_4"/>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4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i*1_3_1"/>
  <p:tag name="KSO_WM_UNIT_INDEX" val="1_3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3_2"/>
  <p:tag name="KSO_WM_UNIT_INDEX" val="1_3_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10"/>
  <p:tag name="KSO_WM_UNIT_FILL_FORE_SCHEMECOLOR_INDEX_BRIGHTNESS" val="0"/>
  <p:tag name="KSO_WM_UNIT_FILL_TYPE" val="2"/>
  <p:tag name="KSO_WM_UNIT_HIGHLIGHT" val="0"/>
  <p:tag name="KSO_WM_UNIT_ID" val="diagram20205577_3*l_h_i*1_3_3"/>
  <p:tag name="KSO_WM_UNIT_INDEX" val="1_3_3"/>
  <p:tag name="KSO_WM_UNIT_LAYERLEVEL" val="1_1_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3_4"/>
  <p:tag name="KSO_WM_UNIT_INDEX" val="1_3_4"/>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i*1_4_1"/>
  <p:tag name="KSO_WM_UNIT_INDEX" val="1_4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4_2"/>
  <p:tag name="KSO_WM_UNIT_INDEX" val="1_4_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10"/>
  <p:tag name="KSO_WM_UNIT_FILL_FORE_SCHEMECOLOR_INDEX_BRIGHTNESS" val="0"/>
  <p:tag name="KSO_WM_UNIT_FILL_TYPE" val="2"/>
  <p:tag name="KSO_WM_UNIT_HIGHLIGHT" val="0"/>
  <p:tag name="KSO_WM_UNIT_ID" val="diagram20205577_3*l_h_i*1_4_3"/>
  <p:tag name="KSO_WM_UNIT_INDEX" val="1_4_3"/>
  <p:tag name="KSO_WM_UNIT_LAYERLEVEL" val="1_1_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4_4"/>
  <p:tag name="KSO_WM_UNIT_INDEX" val="1_4_4"/>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HIGHLIGHT" val="0"/>
  <p:tag name="KSO_WM_UNIT_ID" val="diagram20205577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单击此处输入你的正文，文字是您思想的提炼。"/>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1_2"/>
  <p:tag name="KSO_WM_UNIT_INDEX" val="1_1_2"/>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10"/>
  <p:tag name="KSO_WM_UNIT_FILL_FORE_SCHEMECOLOR_INDEX_BRIGHTNESS" val="0"/>
  <p:tag name="KSO_WM_UNIT_FILL_TYPE" val="2"/>
  <p:tag name="KSO_WM_UNIT_HIGHLIGHT" val="0"/>
  <p:tag name="KSO_WM_UNIT_ID" val="diagram20205577_3*l_h_i*1_1_3"/>
  <p:tag name="KSO_WM_UNIT_INDEX" val="1_1_3"/>
  <p:tag name="KSO_WM_UNIT_LAYERLEVEL" val="1_1_1"/>
  <p:tag name="KSO_WM_UNIT_LINE_FILL_TYPE" val="2"/>
  <p:tag name="KSO_WM_UNIT_LINE_FORE_SCHEMECOLOR_INDEX" val="10"/>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7"/>
  <p:tag name="KSO_WM_UNIT_COMPATIBLE" val="0"/>
  <p:tag name="KSO_WM_UNIT_DIAGRAM_ISNUMVISUAL" val="0"/>
  <p:tag name="KSO_WM_UNIT_DIAGRAM_ISREFERUNIT" val="0"/>
  <p:tag name="KSO_WM_UNIT_FILL_BACK_SCHEMECOLOR_INDEX" val="14"/>
  <p:tag name="KSO_WM_UNIT_FILL_BACK_SCHEMECOLOR_INDEX_BRIGHTNESS" val="0"/>
  <p:tag name="KSO_WM_UNIT_FILL_FORE_SCHEMECOLOR_INDEX" val="5"/>
  <p:tag name="KSO_WM_UNIT_FILL_FORE_SCHEMECOLOR_INDEX_BRIGHTNESS" val="0"/>
  <p:tag name="KSO_WM_UNIT_FILL_TYPE" val="2"/>
  <p:tag name="KSO_WM_UNIT_HIGHLIGHT" val="0"/>
  <p:tag name="KSO_WM_UNIT_ID" val="diagram20205577_3*l_h_i*1_1_4"/>
  <p:tag name="KSO_WM_UNIT_INDEX" val="1_1_4"/>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6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46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46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69.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39&quot;,&quot;maxSize&quot;:{&quot;size1&quot;:31.1},&quot;minSize&quot;:{&quot;size1&quot;:20},&quot;normalSize&quot;:{&quot;size1&quot;:20},&quot;subLayout&quot;:[{&quot;id&quot;:&quot;2023-10-26T13:32:39&quot;,&quot;maxSize&quot;:{&quot;size1&quot;:100},&quot;minSize&quot;:{&quot;size1&quot;:66.7},&quot;normalSize&quot;:{&quot;size1&quot;:66.7},&quot;subLayout&quot;:[{&quot;id&quot;:&quot;2023-10-26T13:32:39&quot;,&quot;margin&quot;:{&quot;bottom&quot;:0.025999998673796654,&quot;left&quot;:1.2699999809265137,&quot;right&quot;:1.2699999809265137,&quot;top&quot;:0.4230000376701355},&quot;type&quot;:0},{&quot;id&quot;:&quot;2023-10-26T13:32:39&quot;,&quot;margin&quot;:{&quot;bottom&quot;:0,&quot;left&quot;:1.2699999809265137,&quot;right&quot;:1.2699999809265137,&quot;top&quot;:0},&quot;type&quot;:0}],&quot;type&quot;:0},{&quot;id&quot;:&quot;2023-10-26T13:32:39&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7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47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72.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473.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9&quot;,&quot;maxSize&quot;:{&quot;size1&quot;:20},&quot;minSize&quot;:{&quot;size1&quot;:13.5},&quot;normalSize&quot;:{&quot;size1&quot;:13.5},&quot;subLayout&quot;:[{&quot;id&quot;:&quot;2023-10-26T13:32:39&quot;,&quot;margin&quot;:{&quot;bottom&quot;:0.025999998673796654,&quot;left&quot;:1.2699999809265137,&quot;right&quot;:1.2699999809265137,&quot;top&quot;:0.4230000376701355},&quot;type&quot;:0},{&quot;id&quot;:&quot;2023-10-26T13:32:39&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7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47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76.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477.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9&quot;,&quot;maxSize&quot;:{&quot;size1&quot;:20},&quot;minSize&quot;:{&quot;size1&quot;:13.5},&quot;normalSize&quot;:{&quot;size1&quot;:13.5},&quot;subLayout&quot;:[{&quot;id&quot;:&quot;2023-10-26T13:32:39&quot;,&quot;margin&quot;:{&quot;bottom&quot;:0.025999998673796654,&quot;left&quot;:1.2699999809265137,&quot;right&quot;:1.2699999809265137,&quot;top&quot;:0.4230000376701355},&quot;type&quot;:0},{&quot;id&quot;:&quot;2023-10-26T13:32:39&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4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4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4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1_1"/>
  <p:tag name="KSO_WM_UNIT_INDEX" val="1_1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4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3_1"/>
  <p:tag name="KSO_WM_UNIT_INDEX" val="1_3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4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2*l_h_i*1_2_1"/>
  <p:tag name="KSO_WM_UNIT_INDEX" val="1_2_1"/>
  <p:tag name="KSO_WM_UNIT_LAYERLEVEL" val="1_1_1"/>
  <p:tag name="KSO_WM_UNIT_SHADOW_SCHEMECOLOR_INDEX" val="13"/>
  <p:tag name="KSO_WM_UNIT_SHADOW_SCHEMECOLOR_INDEX_BRIGHTNESS" val="0.05"/>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48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48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486.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487.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39&quot;,&quot;maxSize&quot;:{&quot;size1&quot;:31.1},&quot;minSize&quot;:{&quot;size1&quot;:20},&quot;normalSize&quot;:{&quot;size1&quot;:20},&quot;subLayout&quot;:[{&quot;id&quot;:&quot;2023-10-26T13:32:39&quot;,&quot;maxSize&quot;:{&quot;size1&quot;:100},&quot;minSize&quot;:{&quot;size1&quot;:66.7},&quot;normalSize&quot;:{&quot;size1&quot;:66.7},&quot;subLayout&quot;:[{&quot;id&quot;:&quot;2023-10-26T13:32:39&quot;,&quot;margin&quot;:{&quot;bottom&quot;:0.025999998673796654,&quot;left&quot;:1.2699999809265137,&quot;right&quot;:1.2699999809265137,&quot;top&quot;:0.4230000376701355},&quot;type&quot;:0},{&quot;id&quot;:&quot;2023-10-26T13:32:39&quot;,&quot;margin&quot;:{&quot;bottom&quot;:0,&quot;left&quot;:1.2699999809265137,&quot;right&quot;:1.2699999809265137,&quot;top&quot;:0},&quot;type&quot;:0}],&quot;type&quot;:0},{&quot;id&quot;:&quot;2023-10-26T13:32:39&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i*1_1"/>
  <p:tag name="KSO_WM_UNIT_INDEX" val="1_1"/>
  <p:tag name="KSO_WM_UNIT_LAYERLEVEL" val="1_1"/>
  <p:tag name="KSO_WM_UNIT_LINE_FILL_TYPE" val="2"/>
  <p:tag name="KSO_WM_UNIT_LINE_FORE_SCHEMECOLOR_INDEX" val="14"/>
  <p:tag name="KSO_WM_UNIT_LINE_FORE_SCHEMECOLOR_INDEX_BRIGHTNESS" val="-0.25"/>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955_5*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4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i*1_2"/>
  <p:tag name="KSO_WM_UNIT_INDEX" val="1_2"/>
  <p:tag name="KSO_WM_UNIT_LAYERLEVEL" val="1_1"/>
  <p:tag name="KSO_WM_UNIT_LINE_FILL_TYPE" val="2"/>
  <p:tag name="KSO_WM_UNIT_LINE_FORE_SCHEMECOLOR_INDEX" val="14"/>
  <p:tag name="KSO_WM_UNIT_LINE_FORE_SCHEMECOLOR_INDEX_BRIGHTNESS" val="-0.25"/>
  <p:tag name="KSO_WM_UNIT_TYPE" val="l_i"/>
  <p:tag name="KSO_WM_UNIT_USESOURCEFORMAT_APPLY" val="0"/>
</p:tagLst>
</file>

<file path=ppt/tags/tag4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i*1_3"/>
  <p:tag name="KSO_WM_UNIT_INDEX" val="1_3"/>
  <p:tag name="KSO_WM_UNIT_LAYERLEVEL" val="1_1"/>
  <p:tag name="KSO_WM_UNIT_LINE_FILL_TYPE" val="2"/>
  <p:tag name="KSO_WM_UNIT_LINE_FORE_SCHEMECOLOR_INDEX" val="14"/>
  <p:tag name="KSO_WM_UNIT_LINE_FORE_SCHEMECOLOR_INDEX_BRIGHTNESS" val="-0.25"/>
  <p:tag name="KSO_WM_UNIT_TYPE" val="l_i"/>
  <p:tag name="KSO_WM_UNIT_USESOURCEFORMAT_APPLY" val="0"/>
</p:tagLst>
</file>

<file path=ppt/tags/tag4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i*1_4"/>
  <p:tag name="KSO_WM_UNIT_INDEX" val="1_4"/>
  <p:tag name="KSO_WM_UNIT_LAYERLEVEL" val="1_1"/>
  <p:tag name="KSO_WM_UNIT_LINE_FILL_TYPE" val="2"/>
  <p:tag name="KSO_WM_UNIT_LINE_FORE_SCHEMECOLOR_INDEX" val="14"/>
  <p:tag name="KSO_WM_UNIT_LINE_FORE_SCHEMECOLOR_INDEX_BRIGHTNESS" val="-0.25"/>
  <p:tag name="KSO_WM_UNIT_TYPE" val="l_i"/>
  <p:tag name="KSO_WM_UNIT_USESOURCEFORMAT_APPLY" val="0"/>
</p:tagLst>
</file>

<file path=ppt/tags/tag4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HIGHLIGHT" val="0"/>
  <p:tag name="KSO_WM_UNIT_ID" val="diagram20205955_5*l_h_f*1_6_1"/>
  <p:tag name="KSO_WM_UNIT_INDEX" val="1_6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单点击此处添加正文，文字是您思想的提炼，为了演示发布的良好效果，请您尽可能提炼思想的精髓，然后简单的阐述您的观点。"/>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4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955_5*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955_5*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955_5*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955_5*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955"/>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955_5*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0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50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06.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39&quot;,&quot;maxSize&quot;:{&quot;size1&quot;:20},&quot;minSize&quot;:{&quot;size1&quot;:13.5},&quot;normalSize&quot;:{&quot;size1&quot;:13.5},&quot;subLayout&quot;:[{&quot;id&quot;:&quot;2023-10-26T13:32:39&quot;,&quot;margin&quot;:{&quot;bottom&quot;:0.025999998673796654,&quot;left&quot;:1.2699999809265137,&quot;right&quot;:1.2699999809265137,&quot;top&quot;:0.4230000376701355},&quot;type&quot;:0},{&quot;id&quot;:&quot;2023-10-26T13:32:39&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0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50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09.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510.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0&quot;,&quot;maxSize&quot;:{&quot;size1&quot;:20},&quot;minSize&quot;:{&quot;size1&quot;:13.5},&quot;normalSize&quot;:{&quot;size1&quot;:13.5},&quot;subLayout&quot;:[{&quot;id&quot;:&quot;2023-10-26T13:32:40&quot;,&quot;margin&quot;:{&quot;bottom&quot;:0.025999998673796654,&quot;left&quot;:1.2699999809265137,&quot;right&quot;:1.2699999809265137,&quot;top&quot;:0.4230000376701355},&quot;type&quot;:0},{&quot;id&quot;:&quot;2023-10-26T13:32:4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1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51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13.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5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41.xml><?xml version="1.0" encoding="utf-8"?>
<p:tagLst xmlns:p="http://schemas.openxmlformats.org/presentationml/2006/main">
  <p:tag name="TABLE_ENDDRAG_ORIGIN_RECT" val="779*101"/>
  <p:tag name="TABLE_ENDDRAG_RECT" val="103*319*779*101"/>
</p:tagLst>
</file>

<file path=ppt/tags/tag5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43.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0&quot;,&quot;maxSize&quot;:{&quot;size1&quot;:20},&quot;minSize&quot;:{&quot;size1&quot;:13.5},&quot;normalSize&quot;:{&quot;size1&quot;:13.5},&quot;subLayout&quot;:[{&quot;id&quot;:&quot;2023-10-26T13:32:40&quot;,&quot;margin&quot;:{&quot;bottom&quot;:0.025999998673796654,&quot;left&quot;:1.2699999809265137,&quot;right&quot;:1.2699999809265137,&quot;top&quot;:0.4230000376701355},&quot;type&quot;:0},{&quot;id&quot;:&quot;2023-10-26T13:32:40&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1"/>
  <p:tag name="KSO_WM_UNIT_INDEX" val="1_1"/>
  <p:tag name="KSO_WM_UNIT_LAYERLEVEL" val="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i"/>
  <p:tag name="KSO_WM_UNIT_USESOURCEFORMAT_APPLY" val="0"/>
</p:tagLst>
</file>

<file path=ppt/tags/tag5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3"/>
  <p:tag name="KSO_WM_UNIT_INDEX" val="1_3"/>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5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5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5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5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i*1_2"/>
  <p:tag name="KSO_WM_UNIT_INDEX" val="1_2"/>
  <p:tag name="KSO_WM_UNIT_LAYERLEVEL" val="1_1"/>
  <p:tag name="KSO_WM_UNIT_LINE_FILL_TYPE" val="2"/>
  <p:tag name="KSO_WM_UNIT_LINE_FORE_SCHEMECOLOR_INDEX" val="5"/>
  <p:tag name="KSO_WM_UNIT_LINE_FORE_SCHEMECOLOR_INDEX_BRIGHTNESS" val="-0.5"/>
  <p:tag name="KSO_WM_UNIT_TYPE" val="l_i"/>
  <p:tag name="KSO_WM_UNIT_USESOURCEFORMAT_APPLY" val="0"/>
</p:tagLst>
</file>

<file path=ppt/tags/tag5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4638"/>
  <p:tag name="KSO_WM_UNIT_COMPATIBLE" val="0"/>
  <p:tag name="KSO_WM_UNIT_DIAGRAM_ISNUMVISUAL" val="0"/>
  <p:tag name="KSO_WM_UNIT_DIAGRAM_ISREFERUNIT" val="0"/>
  <p:tag name="KSO_WM_UNIT_HIGHLIGHT" val="0"/>
  <p:tag name="KSO_WM_UNIT_ID" val="diagram20204638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35"/>
  <p:tag name="KSO_WM_UNIT_TEXT_FILL_TYPE" val="1"/>
  <p:tag name="KSO_WM_UNIT_TYPE" val="l_h_f"/>
  <p:tag name="KSO_WM_UNIT_USESOURCEFORMAT_APPLY" val="0"/>
  <p:tag name="KSO_WM_UNIT_VALUE" val="405"/>
</p:tagLst>
</file>

<file path=ppt/tags/tag55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3181226cdf5742aca48e83334865a17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b*1"/>
  <p:tag name="KSO_WM_UNIT_INDEX" val="1"/>
  <p:tag name="KSO_WM_UNIT_ISCONTENTSTITLE" val="0"/>
  <p:tag name="KSO_WM_UNIT_ISNUMDGMTITLE" val="0"/>
  <p:tag name="KSO_WM_UNIT_LAYERLEVEL" val="1"/>
  <p:tag name="KSO_WM_UNIT_NOCLEAR" val="0"/>
  <p:tag name="KSO_WM_UNIT_PRESET_TEXT_INDEX" val="5"/>
  <p:tag name="KSO_WM_UNIT_PRESET_TEXT_LEN" val="25"/>
  <p:tag name="KSO_WM_UNIT_SM_LIMIT_TYPE" val="2"/>
  <p:tag name="KSO_WM_UNIT_TEXT_FILL_FORE_SCHEMECOLOR_INDEX" val="13"/>
  <p:tag name="KSO_WM_UNIT_TEXT_FILL_FORE_SCHEMECOLOR_INDEX_BRIGHTNESS" val="0.15"/>
  <p:tag name="KSO_WM_UNIT_TEXT_FILL_TYPE" val="1"/>
  <p:tag name="KSO_WM_UNIT_TYPE" val="b"/>
  <p:tag name="KSO_WM_UNIT_VALUE" val="49"/>
</p:tagLst>
</file>

<file path=ppt/tags/tag552.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b59f4af7db124fe39175007ee9844b6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2*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55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ad4ff287bcb244d8ae83591c7d6fb72a"/>
  <p:tag name="KSO_WM_UNIT_DECORATE_INFO" val="{&quot;ReferentInfo&quot;:{&quot;Id&quot;:&quot;3181226cdf5742aca48e83334865a17b;b59f4af7db124fe39175007ee9844b60&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2*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554.xml><?xml version="1.0" encoding="utf-8"?>
<p:tagLst xmlns:p="http://schemas.openxmlformats.org/presentationml/2006/main">
  <p:tag name="KSO_WM_BEAUTIFY_FLAG" val="#wm#"/>
  <p:tag name="KSO_WM_SLIDE_BACKGROUND" val="[&quot;general&quot;]"/>
  <p:tag name="KSO_WM_SLIDE_ID" val="diagram20220261_2"/>
  <p:tag name="KSO_WM_SLIDE_INDEX" val="2"/>
  <p:tag name="KSO_WM_SLIDE_ITEM_CNT" val="0"/>
  <p:tag name="KSO_WM_SLIDE_LAYOUT" val="a_b_d"/>
  <p:tag name="KSO_WM_SLIDE_LAYOUT_CNT" val="1_1_1"/>
  <p:tag name="KSO_WM_SLIDE_LAYOUT_INFO" val="{&quot;backgroundInfo&quot;:[{&quot;bottom&quot;:0,&quot;bottomAbs&quot;:false,&quot;left&quot;:0,&quot;leftAbs&quot;:false,&quot;right&quot;:0,&quot;rightAbs&quot;:false,&quot;top&quot;:0,&quot;topAbs&quot;:false,&quot;type&quot;:&quot;general&quot;}],&quot;id&quot;:&quot;2023-10-26T13:32:40&quot;,&quot;maxSize&quot;:{&quot;size1&quot;:31.1},&quot;minSize&quot;:{&quot;size1&quot;:20},&quot;normalSize&quot;:{&quot;size1&quot;:20},&quot;subLayout&quot;:[{&quot;id&quot;:&quot;2023-10-26T13:32:40&quot;,&quot;maxSize&quot;:{&quot;size1&quot;:100},&quot;minSize&quot;:{&quot;size1&quot;:66.7},&quot;normalSize&quot;:{&quot;size1&quot;:66.7},&quot;subLayout&quot;:[{&quot;id&quot;:&quot;2023-10-26T13:32:40&quot;,&quot;margin&quot;:{&quot;bottom&quot;:0.025999998673796654,&quot;left&quot;:1.2699999809265137,&quot;right&quot;:1.2699999809265137,&quot;top&quot;:0.4230000376701355},&quot;type&quot;:0},{&quot;id&quot;:&quot;2023-10-26T13:32:40&quot;,&quot;margin&quot;:{&quot;bottom&quot;:0,&quot;left&quot;:1.2699999809265137,&quot;right&quot;:1.2699999809265137,&quot;top&quot;:0},&quot;type&quot;:0}],&quot;type&quot;:0},{&quot;id&quot;:&quot;2023-10-26T13:32:40&quot;,&quot;margin&quot;:{&quot;bottom&quot;:0.847000002861023,&quot;left&quot;:1.2699999809265137,&quot;right&quot;:1.2699999809265137,&quot;top&quot;:0.847000002861023},&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55.xml><?xml version="1.0" encoding="utf-8"?>
<p:tagLst xmlns:p="http://schemas.openxmlformats.org/presentationml/2006/main">
  <p:tag name="KSO_WM_ASSEMBLE_CHIP_INDEX" val="e7dac7120bfd4342bc5c35637f643488"/>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6f104054ed1e2fb802cb"/>
  <p:tag name="KSO_WM_TEMPLATE_ASSEMBLE_XID" val="60656f104054ed1e2fb802cb"/>
  <p:tag name="KSO_WM_TEMPLATE_CATEGORY" val="diagram"/>
  <p:tag name="KSO_WM_TEMPLATE_INDEX" val="20212063"/>
  <p:tag name="KSO_WM_UNIT_BLOCK" val="0"/>
  <p:tag name="KSO_WM_UNIT_COMPATIBLE" val="0"/>
  <p:tag name="KSO_WM_UNIT_DEC_AREA_ID" val="eb8ba09594c04894921e8b22e75ef99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UNIT_DEFAULT_FONT" val="14;20;2"/>
  <p:tag name="KSO_WM_UNIT_DIAGRAM_ISNUMVISUAL" val="0"/>
  <p:tag name="KSO_WM_UNIT_DIAGRAM_ISREFERUNIT" val="0"/>
  <p:tag name="KSO_WM_UNIT_HIGHLIGHT" val="0"/>
  <p:tag name="KSO_WM_UNIT_ID" val="diagram20212063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36"/>
</p:tagLst>
</file>

<file path=ppt/tags/tag556.xml><?xml version="1.0" encoding="utf-8"?>
<p:tagLst xmlns:p="http://schemas.openxmlformats.org/presentationml/2006/main">
  <p:tag name="KSO_WM_ASSEMBLE_CHIP_INDEX" val="2ad0c2474e36498a89d92a458e352f7f"/>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6f104054ed1e2fb802cb"/>
  <p:tag name="KSO_WM_TEMPLATE_ASSEMBLE_XID" val="60656f104054ed1e2fb802cb"/>
  <p:tag name="KSO_WM_TEMPLATE_CATEGORY" val="diagram"/>
  <p:tag name="KSO_WM_TEMPLATE_INDEX" val="20212063"/>
  <p:tag name="KSO_WM_UNIT_BLOCK" val="0"/>
  <p:tag name="KSO_WM_UNIT_COMPATIBLE" val="0"/>
  <p:tag name="KSO_WM_UNIT_DEC_AREA_ID" val="c0876381e1814ce3b681e1a629131d6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06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36"/>
</p:tagLst>
</file>

<file path=ppt/tags/tag557.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0&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5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55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5"/>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2_3*m_h_i*1_1_2"/>
  <p:tag name="KSO_WM_UNIT_INDEX" val="1_1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1_3"/>
  <p:tag name="KSO_WM_UNIT_INDEX" val="1_1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56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56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6"/>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2_3*m_h_i*1_2_2"/>
  <p:tag name="KSO_WM_UNIT_INDEX" val="1_2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2_3"/>
  <p:tag name="KSO_WM_UNIT_INDEX" val="1_2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56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56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2_3*m_h_i*1_3_2"/>
  <p:tag name="KSO_WM_UNIT_INDEX" val="1_3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6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3_3"/>
  <p:tag name="KSO_WM_UNIT_INDEX" val="1_3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57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57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8"/>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7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2_3*m_h_i*1_4_2"/>
  <p:tag name="KSO_WM_UNIT_INDEX" val="1_4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57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4_3"/>
  <p:tag name="KSO_WM_UNIT_INDEX" val="1_4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574.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5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8_5*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28_5*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8_5*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28_5*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28_5*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28_5*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8_5*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28_5*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8_5*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5_1"/>
  <p:tag name="KSO_WM_UNIT_INDEX" val="1_5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828_5*l_h_i*1_5_3"/>
  <p:tag name="KSO_WM_UNIT_INDEX" val="1_5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28_5*l_h_i*1_6_1"/>
  <p:tag name="KSO_WM_UNIT_INDEX" val="1_6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f*1_6_1"/>
  <p:tag name="KSO_WM_UNIT_INDEX" val="1_6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 name="KSO_WM_UNIT_VALUE" val="117"/>
</p:tagLst>
</file>

<file path=ppt/tags/tag5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05828_5*l_h_i*1_6_3"/>
  <p:tag name="KSO_WM_UNIT_INDEX" val="1_6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5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1_2"/>
  <p:tag name="KSO_WM_UNIT_INDEX" val="1_1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2_2"/>
  <p:tag name="KSO_WM_UNIT_INDEX" val="1_2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3_2"/>
  <p:tag name="KSO_WM_UNIT_INDEX" val="1_3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4_2"/>
  <p:tag name="KSO_WM_UNIT_INDEX" val="1_4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5_2"/>
  <p:tag name="KSO_WM_UNIT_INDEX" val="1_5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828"/>
  <p:tag name="KSO_WM_UNIT_COMPATIBLE" val="0"/>
  <p:tag name="KSO_WM_UNIT_DIAGRAM_ISNUMVISUAL" val="0"/>
  <p:tag name="KSO_WM_UNIT_DIAGRAM_ISREFERUNIT" val="0"/>
  <p:tag name="KSO_WM_UNIT_HIGHLIGHT" val="0"/>
  <p:tag name="KSO_WM_UNIT_ID" val="diagram20205828_5*l_h_i*1_6_2"/>
  <p:tag name="KSO_WM_UNIT_INDEX" val="1_6_2"/>
  <p:tag name="KSO_WM_UNIT_LAYERLEVEL" val="1_1_1"/>
  <p:tag name="KSO_WM_UNIT_SUBTYPE" val="d"/>
  <p:tag name="KSO_WM_UNIT_TEXT_FILL_FORE_SCHEMECOLOR_INDEX" val="14"/>
  <p:tag name="KSO_WM_UNIT_TEXT_FILL_FORE_SCHEMECOLOR_INDEX_BRIGHTNESS" val="0"/>
  <p:tag name="KSO_WM_UNIT_TEXT_FILL_TYPE" val="1"/>
  <p:tag name="KSO_WM_UNIT_TYPE" val="l_h_i"/>
  <p:tag name="KSO_WM_UNIT_USESOURCEFORMAT_APPLY" val="0"/>
</p:tagLst>
</file>

<file path=ppt/tags/tag599.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600.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601.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602.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6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0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1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1.xml><?xml version="1.0" encoding="utf-8"?>
<p:tagLst xmlns:p="http://schemas.openxmlformats.org/presentationml/2006/main">
  <p:tag name="KSO_WM_UNIT_SMARTLAYOUT_COMPRESS_INFO" val="{&#10;    &quot;id&quot;: &quot;2023-10-26T13:32:43&quot;,&#10;    &quot;max&quot;: 6.496456692913387,&#10;    &quot;topChanged&quot;: 0&#10;}&#10;"/>
  <p:tag name="KSO_WM_UNIT_TEXT_FILL_FORE_SCHEMECOLOR_INDEX" val="13"/>
  <p:tag name="KSO_WM_UNIT_TEXT_FILL_FORE_SCHEMECOLOR_INDEX_BRIGHTNESS" val="0"/>
  <p:tag name="KSO_WM_UNIT_TEXT_FILL_TYPE" val="1"/>
</p:tagLst>
</file>

<file path=ppt/tags/tag6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7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07.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3&quot;,&quot;maxSize&quot;:{&quot;size1&quot;:21.111602429990416},&quot;minSize&quot;:{&quot;size1&quot;:14.611602429990416},&quot;normalSize&quot;:{&quot;size1&quot;:20.44493576332375},&quot;subLayout&quot;:[{&quot;id&quot;:&quot;2023-10-26T13:32:43&quot;,&quot;margin&quot;:{&quot;bottom&quot;:0.025999996811151505,&quot;left&quot;:1.2699999809265137,&quot;right&quot;:1.2699999809265137,&quot;top&quot;:0.4230000674724579},&quot;type&quot;:0},{&quot;id&quot;:&quot;2023-10-26T13:32:43&quot;,&quot;margin&quot;:{&quot;bottom&quot;:0.847000002861023,&quot;left&quot;:1.2699999809265137,&quot;right&quot;:1.1990001201629639,&quot;top&quot;:1.243999719619751},&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0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1_1"/>
  <p:tag name="KSO_WM_UNIT_INDEX" val="1_1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70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5"/>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832_3*m_h_i*1_1_2"/>
  <p:tag name="KSO_WM_UNIT_INDEX" val="1_1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1_3"/>
  <p:tag name="KSO_WM_UNIT_INDEX" val="1_1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71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2_1"/>
  <p:tag name="KSO_WM_UNIT_INDEX" val="1_2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71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6"/>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832_3*m_h_i*1_2_2"/>
  <p:tag name="KSO_WM_UNIT_INDEX" val="1_2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2_3"/>
  <p:tag name="KSO_WM_UNIT_INDEX" val="1_2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71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3_1"/>
  <p:tag name="KSO_WM_UNIT_INDEX" val="1_3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71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8.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832_3*m_h_i*1_3_2"/>
  <p:tag name="KSO_WM_UNIT_INDEX" val="1_3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19.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3_3"/>
  <p:tag name="KSO_WM_UNIT_INDEX" val="1_3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72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f*1_4_1"/>
  <p:tag name="KSO_WM_UNIT_INDEX" val="1_4_1"/>
  <p:tag name="KSO_WM_UNIT_LAYERLEVEL" val="1_1_1"/>
  <p:tag name="KSO_WM_UNIT_NOCLEAR" val="0"/>
  <p:tag name="KSO_WM_UNIT_PRESET_TEXT" val="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请您尽可能提炼思想的精髓，否则容易造成观者的阅读压力，适得其反。&#13;单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72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FILL_FORE_SCHEMECOLOR_INDEX_2" val="8"/>
  <p:tag name="KSO_WM_UNIT_FILL_FORE_SCHEMECOLOR_INDEX_2_BRIGHTNESS" val="0"/>
  <p:tag name="KSO_WM_UNIT_FILL_FORE_SCHEMECOLOR_INDEX_2_POS" val="1"/>
  <p:tag name="KSO_WM_UNIT_FILL_FORE_SCHEMECOLOR_INDEX_2_TRANS" val="0"/>
  <p:tag name="KSO_WM_UNIT_FILL_GRADIENT_ANGLE" val="270"/>
  <p:tag name="KSO_WM_UNIT_FILL_GRADIENT_DIRECTION" val="6"/>
  <p:tag name="KSO_WM_UNIT_FILL_GRADIENT_TYPE" val="0"/>
  <p:tag name="KSO_WM_UNIT_FILL_TYPE" val="3"/>
  <p:tag name="KSO_WM_UNIT_HIGHLIGHT" val="0"/>
  <p:tag name="KSO_WM_UNIT_ID" val="diagram20205832_3*m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2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832_3*m_h_i*1_4_2"/>
  <p:tag name="KSO_WM_UNIT_INDEX" val="1_4_2"/>
  <p:tag name="KSO_WM_UNIT_LAYERLEVEL" val="1_1_1"/>
  <p:tag name="KSO_WM_UNIT_SHADOW_SCHEMECOLOR_INDEX" val="13"/>
  <p:tag name="KSO_WM_UNIT_SHADOW_SCHEMECOLOR_INDEX_BRIGHTNESS" val="0"/>
  <p:tag name="KSO_WM_UNIT_TEXT_FILL_FORE_SCHEMECOLOR_INDEX" val="2"/>
  <p:tag name="KSO_WM_UNIT_TEXT_FILL_FORE_SCHEMECOLOR_INDEX_BRIGHTNESS" val="0"/>
  <p:tag name="KSO_WM_UNIT_TEXT_FILL_TYPE" val="1"/>
  <p:tag name="KSO_WM_UNIT_TYPE" val="m_h_i"/>
  <p:tag name="KSO_WM_UNIT_USESOURCEFORMAT_APPLY" val="0"/>
</p:tagLst>
</file>

<file path=ppt/tags/tag72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5832"/>
  <p:tag name="KSO_WM_UNIT_COMPATIBLE" val="0"/>
  <p:tag name="KSO_WM_UNIT_DIAGRAM_ISNUMVISUAL" val="0"/>
  <p:tag name="KSO_WM_UNIT_DIAGRAM_ISREFERUNIT" val="0"/>
  <p:tag name="KSO_WM_UNIT_HIGHLIGHT" val="0"/>
  <p:tag name="KSO_WM_UNIT_ID" val="diagram20205832_3*m_h_i*1_4_3"/>
  <p:tag name="KSO_WM_UNIT_INDEX" val="1_4_3"/>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724.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25.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72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2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2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2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3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4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4.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55.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756.xml><?xml version="1.0" encoding="utf-8"?>
<p:tagLst xmlns:p="http://schemas.openxmlformats.org/presentationml/2006/main">
  <p:tag name="KSO_WM_UNIT_SMARTLAYOUT_COMPRESS_INFO" val="{&#10;    &quot;id&quot;: &quot;2023-10-26T13:32:44&quot;,&#10;    &quot;max&quot;: 17.58716535433075,&#10;    &quot;topChanged&quot;: 0&#10;}&#10;"/>
  <p:tag name="KSO_WM_UNIT_TEXT_FILL_FORE_SCHEMECOLOR_INDEX" val="13"/>
  <p:tag name="KSO_WM_UNIT_TEXT_FILL_FORE_SCHEMECOLOR_INDEX_BRIGHTNESS" val="0"/>
  <p:tag name="KSO_WM_UNIT_TEXT_FILL_TYPE" val="1"/>
</p:tagLst>
</file>

<file path=ppt/tags/tag75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5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6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74.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75.xml><?xml version="1.0" encoding="utf-8"?>
<p:tagLst xmlns:p="http://schemas.openxmlformats.org/presentationml/2006/main">
  <p:tag name="KSO_WM_ASSEMBLE_CHIP_INDEX" val="e7dac7120bfd4342bc5c35637f643488"/>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6f104054ed1e2fb802cb"/>
  <p:tag name="KSO_WM_TEMPLATE_ASSEMBLE_XID" val="60656f104054ed1e2fb802cb"/>
  <p:tag name="KSO_WM_TEMPLATE_CATEGORY" val="diagram"/>
  <p:tag name="KSO_WM_TEMPLATE_INDEX" val="20212063"/>
  <p:tag name="KSO_WM_UNIT_BLOCK" val="0"/>
  <p:tag name="KSO_WM_UNIT_COMPATIBLE" val="0"/>
  <p:tag name="KSO_WM_UNIT_DEC_AREA_ID" val="eb8ba09594c04894921e8b22e75ef99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1}"/>
  <p:tag name="KSO_WM_UNIT_DEFAULT_FONT" val="14;20;2"/>
  <p:tag name="KSO_WM_UNIT_DIAGRAM_ISNUMVISUAL" val="0"/>
  <p:tag name="KSO_WM_UNIT_DIAGRAM_ISREFERUNIT" val="0"/>
  <p:tag name="KSO_WM_UNIT_HIGHLIGHT" val="0"/>
  <p:tag name="KSO_WM_UNIT_ID" val="diagram20212063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36"/>
</p:tagLst>
</file>

<file path=ppt/tags/tag776.xml><?xml version="1.0" encoding="utf-8"?>
<p:tagLst xmlns:p="http://schemas.openxmlformats.org/presentationml/2006/main">
  <p:tag name="KSO_WM_ASSEMBLE_CHIP_INDEX" val="2ad0c2474e36498a89d92a458e352f7f"/>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6f104054ed1e2fb802cb"/>
  <p:tag name="KSO_WM_TEMPLATE_ASSEMBLE_XID" val="60656f104054ed1e2fb802cb"/>
  <p:tag name="KSO_WM_TEMPLATE_CATEGORY" val="diagram"/>
  <p:tag name="KSO_WM_TEMPLATE_INDEX" val="20212063"/>
  <p:tag name="KSO_WM_UNIT_BLOCK" val="0"/>
  <p:tag name="KSO_WM_UNIT_COMPATIBLE" val="0"/>
  <p:tag name="KSO_WM_UNIT_DEC_AREA_ID" val="c0876381e1814ce3b681e1a629131d6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06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136"/>
</p:tagLst>
</file>

<file path=ppt/tags/tag777.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4&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77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77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780.xml><?xml version="1.0" encoding="utf-8"?>
<p:tagLst xmlns:p="http://schemas.openxmlformats.org/presentationml/2006/main">
  <p:tag name="KSO_WM_UNIT_FILL_FORE_SCHEMECOLOR_INDEX" val="14"/>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781.xml><?xml version="1.0" encoding="utf-8"?>
<p:tagLst xmlns:p="http://schemas.openxmlformats.org/presentationml/2006/main">
  <p:tag name="KSO_WM_UNIT_SMARTLAYOUT_COMPRESS_INFO" val="{&#10;    &quot;id&quot;: &quot;2023-10-26T13:32:45&quot;,&#10;    &quot;parentMax&quot;: {&#10;        &quot;max&quot;: 10.125171163119678&#10;    }&#10;}&#10;"/>
</p:tagLst>
</file>

<file path=ppt/tags/tag78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8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2.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3.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99.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0.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1.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2.xml><?xml version="1.0" encoding="utf-8"?>
<p:tagLst xmlns:p="http://schemas.openxmlformats.org/presentationml/2006/main">
  <p:tag name="KSO_WM_UNIT_LINE_FILL_TYPE" val="2"/>
  <p:tag name="KSO_WM_UNIT_LINE_FORE_SCHEMECOLOR_INDEX" val="11"/>
  <p:tag name="KSO_WM_UNIT_LINE_FORE_SCHEMECOLOR_INDEX_BRIGHTNESS" val="0"/>
</p:tagLst>
</file>

<file path=ppt/tags/tag803.xml><?xml version="1.0" encoding="utf-8"?>
<p:tagLst xmlns:p="http://schemas.openxmlformats.org/presentationml/2006/main">
  <p:tag name="KSO_WM_UNIT_LINE_FILL_TYPE" val="2"/>
  <p:tag name="KSO_WM_UNIT_LINE_FORE_SCHEMECOLOR_INDEX" val="11"/>
  <p:tag name="KSO_WM_UNIT_LINE_FORE_SCHEMECOLOR_INDEX_BRIGHTNESS" val="0"/>
</p:tagLst>
</file>

<file path=ppt/tags/tag804.xml><?xml version="1.0" encoding="utf-8"?>
<p:tagLst xmlns:p="http://schemas.openxmlformats.org/presentationml/2006/main">
  <p:tag name="KSO_WM_UNIT_LINE_FILL_TYPE" val="2"/>
  <p:tag name="KSO_WM_UNIT_LINE_FORE_SCHEMECOLOR_INDEX" val="11"/>
  <p:tag name="KSO_WM_UNIT_LINE_FORE_SCHEMECOLOR_INDEX_BRIGHTNESS" val="0"/>
</p:tagLst>
</file>

<file path=ppt/tags/tag80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08.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809.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810.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811.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812.xml><?xml version="1.0" encoding="utf-8"?>
<p:tagLst xmlns:p="http://schemas.openxmlformats.org/presentationml/2006/main">
  <p:tag name="KSO_WM_UNIT_FILL_FORE_SCHEMECOLOR_INDEX" val="5"/>
  <p:tag name="KSO_WM_UNIT_FILL_FORE_SCHEMECOLOR_INDEX_BRIGHTNESS" val="0"/>
  <p:tag name="KSO_WM_UNIT_FILL_TYPE" val="1"/>
  <p:tag name="KSO_WM_UNIT_TEXT_FILL_FORE_SCHEMECOLOR_INDEX" val="13"/>
  <p:tag name="KSO_WM_UNIT_TEXT_FILL_FORE_SCHEMECOLOR_INDEX_BRIGHTNESS" val="0"/>
  <p:tag name="KSO_WM_UNIT_TEXT_FILL_TYPE" val="1"/>
</p:tagLst>
</file>

<file path=ppt/tags/tag813.xml><?xml version="1.0" encoding="utf-8"?>
<p:tagLst xmlns:p="http://schemas.openxmlformats.org/presentationml/2006/main">
  <p:tag name="KSO_WM_UNIT_LINE_FILL_TYPE" val="2"/>
  <p:tag name="KSO_WM_UNIT_LINE_FORE_SCHEMECOLOR_INDEX" val="13"/>
  <p:tag name="KSO_WM_UNIT_LINE_FORE_SCHEMECOLOR_INDEX_BRIGHTNESS" val="0"/>
</p:tagLst>
</file>

<file path=ppt/tags/tag814.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5&quot;,&quot;maxSize&quot;:{&quot;size1&quot;:21.111602429990416},&quot;minSize&quot;:{&quot;size1&quot;:14.611602429990416},&quot;normalSize&quot;:{&quot;size1&quot;:18.569904066449737},&quot;subLayout&quot;:[{&quot;id&quot;:&quot;2023-10-26T13:32:45&quot;,&quot;margin&quot;:{&quot;bottom&quot;:0.025999996811151505,&quot;left&quot;:1.2699999809265137,&quot;right&quot;:1.2699999809265137,&quot;top&quot;:0.4230000674724579},&quot;type&quot;:0},{&quot;id&quot;:&quot;2023-10-26T13:32:45&quot;,&quot;margin&quot;:{&quot;bottom&quot;:0.847000002861023,&quot;left&quot;:1.2699999809265137,&quot;right&quot;:1.1990001201629639,&quot;top&quot;:1.243999719619751},&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3_1"/>
  <p:tag name="KSO_WM_UNIT_INDEX" val="1_3_1"/>
  <p:tag name="KSO_WM_UNIT_LAYERLEVEL" val="1_1_1"/>
  <p:tag name="KSO_WM_UNIT_LINE_FILL_TYPE" val="2"/>
  <p:tag name="KSO_WM_UNIT_LINE_FORE_SCHEMECOLOR_INDEX" val="7"/>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575_3*l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575_3*l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f*1_3_1"/>
  <p:tag name="KSO_WM_UNIT_INDEX" val="1_3_1"/>
  <p:tag name="KSO_WM_UNIT_LAYERLEVEL" val="1_1_1"/>
  <p:tag name="KSO_WM_UNIT_NOCLEAR" val="0"/>
  <p:tag name="KSO_WM_UNIT_PRESET_TEXT" val="单击此处输入你需要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8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575_3*l_h_i*1_3_5"/>
  <p:tag name="KSO_WM_UNIT_INDEX" val="1_3_5"/>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575_3*l_h_i*1_3_6"/>
  <p:tag name="KSO_WM_UNIT_INDEX" val="1_3_6"/>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3_2"/>
  <p:tag name="KSO_WM_UNIT_INDEX" val="1_3_2"/>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Lst>
</file>

<file path=ppt/tags/tag8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4_1"/>
  <p:tag name="KSO_WM_UNIT_INDEX" val="1_4_1"/>
  <p:tag name="KSO_WM_UNIT_LAYERLEVEL" val="1_1_1"/>
  <p:tag name="KSO_WM_UNIT_LINE_FILL_TYPE" val="2"/>
  <p:tag name="KSO_WM_UNIT_LINE_FORE_SCHEMECOLOR_INDEX" val="8"/>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575_3*l_h_i*1_4_3"/>
  <p:tag name="KSO_WM_UNIT_INDEX" val="1_4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575_3*l_h_i*1_4_4"/>
  <p:tag name="KSO_WM_UNIT_INDEX" val="1_4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f*1_4_1"/>
  <p:tag name="KSO_WM_UNIT_INDEX" val="1_4_1"/>
  <p:tag name="KSO_WM_UNIT_LAYERLEVEL" val="1_1_1"/>
  <p:tag name="KSO_WM_UNIT_NOCLEAR" val="0"/>
  <p:tag name="KSO_WM_UNIT_PRESET_TEXT" val="单击此处输入你需要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8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575_3*l_h_i*1_4_5"/>
  <p:tag name="KSO_WM_UNIT_INDEX" val="1_4_5"/>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575_3*l_h_i*1_4_6"/>
  <p:tag name="KSO_WM_UNIT_INDEX" val="1_4_6"/>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4_2"/>
  <p:tag name="KSO_WM_UNIT_INDEX" val="1_4_2"/>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Lst>
</file>

<file path=ppt/tags/tag8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1_1"/>
  <p:tag name="KSO_WM_UNIT_INDEX" val="1_1_1"/>
  <p:tag name="KSO_WM_UNIT_LAYERLEVEL" val="1_1_1"/>
  <p:tag name="KSO_WM_UNIT_LINE_FILL_TYPE" val="2"/>
  <p:tag name="KSO_WM_UNIT_LINE_FORE_SCHEMECOLOR_INDEX" val="5"/>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575_3*l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575_3*l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f*1_1_1"/>
  <p:tag name="KSO_WM_UNIT_INDEX" val="1_1_1"/>
  <p:tag name="KSO_WM_UNIT_LAYERLEVEL" val="1_1_1"/>
  <p:tag name="KSO_WM_UNIT_NOCLEAR" val="0"/>
  <p:tag name="KSO_WM_UNIT_PRESET_TEXT" val="单击此处输入你需要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8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575_3*l_h_i*1_1_5"/>
  <p:tag name="KSO_WM_UNIT_INDEX" val="1_1_5"/>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575_3*l_h_i*1_1_6"/>
  <p:tag name="KSO_WM_UNIT_INDEX" val="1_1_6"/>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1_2"/>
  <p:tag name="KSO_WM_UNIT_INDEX" val="1_1_2"/>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Lst>
</file>

<file path=ppt/tags/tag8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2_1"/>
  <p:tag name="KSO_WM_UNIT_INDEX" val="1_2_1"/>
  <p:tag name="KSO_WM_UNIT_LAYERLEVEL" val="1_1_1"/>
  <p:tag name="KSO_WM_UNIT_LINE_FILL_TYPE" val="2"/>
  <p:tag name="KSO_WM_UNIT_LINE_FORE_SCHEMECOLOR_INDEX" val="6"/>
  <p:tag name="KSO_WM_UNIT_LINE_FORE_SCHEMECOLOR_INDEX_BRIGHTNESS" val="0"/>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575_3*l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575_3*l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f*1_2_1"/>
  <p:tag name="KSO_WM_UNIT_INDEX" val="1_2_1"/>
  <p:tag name="KSO_WM_UNIT_LAYERLEVEL" val="1_1_1"/>
  <p:tag name="KSO_WM_UNIT_NOCLEAR" val="0"/>
  <p:tag name="KSO_WM_UNIT_PRESET_TEXT" val="单击此处输入你需要的正文，文字是您思想的提炼，为了最终演示发布的良好效果，请尽量言简意赅的阐述观点。"/>
  <p:tag name="KSO_WM_UNIT_SUBTYPE" val="a"/>
  <p:tag name="KSO_WM_UNIT_TEXT_FILL_FORE_SCHEMECOLOR_INDEX" val="13"/>
  <p:tag name="KSO_WM_UNIT_TEXT_FILL_FORE_SCHEMECOLOR_INDEX_BRIGHTNESS" val="0.15"/>
  <p:tag name="KSO_WM_UNIT_TEXT_FILL_TYPE" val="1"/>
  <p:tag name="KSO_WM_UNIT_TYPE" val="l_h_f"/>
  <p:tag name="KSO_WM_UNIT_USESOURCEFORMAT_APPLY" val="0"/>
</p:tagLst>
</file>

<file path=ppt/tags/tag8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575_3*l_h_i*1_2_5"/>
  <p:tag name="KSO_WM_UNIT_INDEX" val="1_2_5"/>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575_3*l_h_i*1_2_6"/>
  <p:tag name="KSO_WM_UNIT_INDEX" val="1_2_6"/>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75"/>
  <p:tag name="KSO_WM_UNIT_COMPATIBLE" val="0"/>
  <p:tag name="KSO_WM_UNIT_DIAGRAM_ISNUMVISUAL" val="0"/>
  <p:tag name="KSO_WM_UNIT_DIAGRAM_ISREFERUNIT" val="0"/>
  <p:tag name="KSO_WM_UNIT_HIGHLIGHT" val="0"/>
  <p:tag name="KSO_WM_UNIT_ID" val="diagram20205575_3*l_h_i*1_2_2"/>
  <p:tag name="KSO_WM_UNIT_INDEX" val="1_2_2"/>
  <p:tag name="KSO_WM_UNIT_LAYERLEVEL" val="1_1_1"/>
  <p:tag name="KSO_WM_UNIT_SUBTYPE" val="d"/>
  <p:tag name="KSO_WM_UNIT_TEXT_FILL_FORE_SCHEMECOLOR_INDEX" val="13"/>
  <p:tag name="KSO_WM_UNIT_TEXT_FILL_FORE_SCHEMECOLOR_INDEX_BRIGHTNESS" val="0.25"/>
  <p:tag name="KSO_WM_UNIT_TEXT_FILL_TYPE" val="1"/>
  <p:tag name="KSO_WM_UNIT_TYPE" val="l_h_i"/>
  <p:tag name="KSO_WM_UNIT_USESOURCEFORMAT_APPLY" val="0"/>
</p:tagLst>
</file>

<file path=ppt/tags/tag843.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4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45.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5&quot;,&quot;maxSize&quot;:{&quot;size1&quot;:20},&quot;minSize&quot;:{&quot;size1&quot;:13.5},&quot;normalSize&quot;:{&quot;size1&quot;:13.5},&quot;subLayout&quot;:[{&quot;id&quot;:&quot;2023-10-26T13:32:45&quot;,&quot;margin&quot;:{&quot;bottom&quot;:0.025999998673796654,&quot;left&quot;:1.2699999809265137,&quot;right&quot;:1.2699999809265137,&quot;top&quot;:0.4230000376701355},&quot;type&quot;:0},{&quot;id&quot;:&quot;2023-10-26T13:32:4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5"/>
  <p:tag name="KSO_WM_UNIT_FILL_FORE_SCHEMECOLOR_INDEX_BRIGHTNESS" val="-0.25"/>
  <p:tag name="KSO_WM_UNIT_FILL_TYPE" val="1"/>
  <p:tag name="KSO_WM_UNIT_HIGHLIGHT" val="0"/>
  <p:tag name="KSO_WM_UNIT_ID" val="diagram20205585_4*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5585_4*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HIGHLIGHT" val="0"/>
  <p:tag name="KSO_WM_UNIT_ID" val="diagram20205585_4*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8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6"/>
  <p:tag name="KSO_WM_UNIT_FILL_FORE_SCHEMECOLOR_INDEX_BRIGHTNESS" val="-0.25"/>
  <p:tag name="KSO_WM_UNIT_FILL_TYPE" val="1"/>
  <p:tag name="KSO_WM_UNIT_HIGHLIGHT" val="0"/>
  <p:tag name="KSO_WM_UNIT_ID" val="diagram20205585_4*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05585_4*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HIGHLIGHT" val="0"/>
  <p:tag name="KSO_WM_UNIT_ID" val="diagram20205585_4*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8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7"/>
  <p:tag name="KSO_WM_UNIT_FILL_FORE_SCHEMECOLOR_INDEX_BRIGHTNESS" val="-0.25"/>
  <p:tag name="KSO_WM_UNIT_FILL_TYPE" val="1"/>
  <p:tag name="KSO_WM_UNIT_HIGHLIGHT" val="0"/>
  <p:tag name="KSO_WM_UNIT_ID" val="diagram20205585_4*l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05585_4*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HIGHLIGHT" val="0"/>
  <p:tag name="KSO_WM_UNIT_ID" val="diagram20205585_4*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8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8"/>
  <p:tag name="KSO_WM_UNIT_FILL_FORE_SCHEMECOLOR_INDEX_BRIGHTNESS" val="-0.25"/>
  <p:tag name="KSO_WM_UNIT_FILL_TYPE" val="1"/>
  <p:tag name="KSO_WM_UNIT_HIGHLIGHT" val="0"/>
  <p:tag name="KSO_WM_UNIT_ID" val="diagram20205585_4*l_h_i*1_4_2"/>
  <p:tag name="KSO_WM_UNIT_INDEX" val="1_4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05585_4*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HIGHLIGHT" val="0"/>
  <p:tag name="KSO_WM_UNIT_ID" val="diagram20205585_4*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8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9"/>
  <p:tag name="KSO_WM_UNIT_FILL_FORE_SCHEMECOLOR_INDEX_BRIGHTNESS" val="-0.25"/>
  <p:tag name="KSO_WM_UNIT_FILL_TYPE" val="1"/>
  <p:tag name="KSO_WM_UNIT_HIGHLIGHT" val="0"/>
  <p:tag name="KSO_WM_UNIT_ID" val="diagram20205585_4*l_h_i*1_5_2"/>
  <p:tag name="KSO_WM_UNIT_INDEX" val="1_5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05585_4*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8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585"/>
  <p:tag name="KSO_WM_UNIT_COMPATIBLE" val="0"/>
  <p:tag name="KSO_WM_UNIT_DIAGRAM_ISNUMVISUAL" val="0"/>
  <p:tag name="KSO_WM_UNIT_DIAGRAM_ISREFERUNIT" val="0"/>
  <p:tag name="KSO_WM_UNIT_HIGHLIGHT" val="0"/>
  <p:tag name="KSO_WM_UNIT_ID" val="diagram20205585_4*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Lst>
</file>

<file path=ppt/tags/tag861.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5&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62.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63.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3"/>
  <p:tag name="KSO_WM_UNIT_INDEX" val="1_1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64.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65.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1_1"/>
  <p:tag name="KSO_WM_UNIT_INDEX" val="1_1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66.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1_4"/>
  <p:tag name="KSO_WM_UNIT_INDEX" val="1_1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67.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68.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3"/>
  <p:tag name="KSO_WM_UNIT_INDEX" val="1_2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69.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70.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2_1"/>
  <p:tag name="KSO_WM_UNIT_INDEX" val="1_2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71.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9400_2*m_h_i*1_2_4"/>
  <p:tag name="KSO_WM_UNIT_INDEX" val="1_2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72.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36"/>
</p:tagLst>
</file>

<file path=ppt/tags/tag873.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3_3"/>
  <p:tag name="KSO_WM_UNIT_INDEX" val="1_3_3"/>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74.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i*1_3_1"/>
  <p:tag name="KSO_WM_UNIT_INDEX" val="1_3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 name="KSO_WM_UNIT_VALUE" val="2"/>
</p:tagLst>
</file>

<file path=ppt/tags/tag875.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HIGHLIGHT" val="0"/>
  <p:tag name="KSO_WM_UNIT_ID" val="diagram20219400_2*m_h_f*1_3_1"/>
  <p:tag name="KSO_WM_UNIT_INDEX" val="1_3_1"/>
  <p:tag name="KSO_WM_UNIT_LAYERLEVEL" val="1_1_1"/>
  <p:tag name="KSO_WM_UNIT_NOCLEAR" val="0"/>
  <p:tag name="KSO_WM_UNIT_PRESET_TEXT" val="添加文本具体内容"/>
  <p:tag name="KSO_WM_UNIT_SUBTYPE" val="a"/>
  <p:tag name="KSO_WM_UNIT_TEXT_FILL_FORE_SCHEMECOLOR_INDEX" val="13"/>
  <p:tag name="KSO_WM_UNIT_TEXT_FILL_FORE_SCHEMECOLOR_INDEX_BRIGHTNESS" val="0"/>
  <p:tag name="KSO_WM_UNIT_TEXT_FILL_TYPE" val="1"/>
  <p:tag name="KSO_WM_UNIT_TYPE" val="m_h_f"/>
  <p:tag name="KSO_WM_UNIT_USESOURCEFORMAT_APPLY" val="0"/>
  <p:tag name="KSO_WM_UNIT_VALUE" val="108"/>
</p:tagLst>
</file>

<file path=ppt/tags/tag876.xml><?xml version="1.0" encoding="utf-8"?>
<p:tagLst xmlns:p="http://schemas.openxmlformats.org/presentationml/2006/main">
  <p:tag name="KSO_WM_ASSEMBLE_CHIP_INDEX" val="26763675ad934e89b1874c3090cb0b9a"/>
  <p:tag name="KSO_WM_BEAUTIFY_FLAG" val="#wm#"/>
  <p:tag name="KSO_WM_CHIP_GROUPID" val="60bed5924737e0f4c1ebe8c5"/>
  <p:tag name="KSO_WM_CHIP_XID" val="60bed5924737e0f4c1ebe8c6"/>
  <p:tag name="KSO_WM_DIAGRAM_GROUP_CODE" val="m1-1"/>
  <p:tag name="KSO_WM_TAG_VERSION" val="1.0"/>
  <p:tag name="KSO_WM_TEMPLATE_CATEGORY" val="diagram"/>
  <p:tag name="KSO_WM_TEMPLATE_INDEX" val="2021940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9400_2*m_h_i*1_3_4"/>
  <p:tag name="KSO_WM_UNIT_INDEX" val="1_3_4"/>
  <p:tag name="KSO_WM_UNIT_LAYERLEVEL" val="1_1_1"/>
  <p:tag name="KSO_WM_UNIT_TEXT_FILL_FORE_SCHEMECOLOR_INDEX" val="2"/>
  <p:tag name="KSO_WM_UNIT_TEXT_FILL_FORE_SCHEMECOLOR_INDEX_BRIGHTNESS" val="0"/>
  <p:tag name="KSO_WM_UNIT_TEXT_FILL_TYPE" val="1"/>
  <p:tag name="KSO_WM_UNIT_TYPE" val="m_h_i"/>
  <p:tag name="KSO_WM_UNIT_USESOURCEFORMAT_APPLY" val="0"/>
  <p:tag name="KSO_WM_UNIT_VALUE" val="18"/>
</p:tagLst>
</file>

<file path=ppt/tags/tag877.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7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79.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5&quot;,&quot;maxSize&quot;:{&quot;size1&quot;:20},&quot;minSize&quot;:{&quot;size1&quot;:13.5},&quot;normalSize&quot;:{&quot;size1&quot;:13.5},&quot;subLayout&quot;:[{&quot;id&quot;:&quot;2023-10-26T13:32:45&quot;,&quot;margin&quot;:{&quot;bottom&quot;:0.025999998673796654,&quot;left&quot;:1.2699999809265137,&quot;right&quot;:1.2699999809265137,&quot;top&quot;:0.4230000376701355},&quot;type&quot;:0},{&quot;id&quot;:&quot;2023-10-26T13:32:4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80.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f*1_1_1"/>
  <p:tag name="KSO_WM_UNIT_INDEX" val="1_1_1"/>
  <p:tag name="KSO_WM_UNIT_LAYERLEVEL" val="1_1_1"/>
  <p:tag name="KSO_WM_UNIT_NOCLEAR" val="0"/>
  <p:tag name="KSO_WM_UNIT_PRESET_TEXT" val="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明了。&#13;您的正文已经经简明扼要，字字珠玑，但信息却千丝万缕、错综复杂，需要用更多的文字来表述；但请您尽可能提炼思想的精髓，否则容易造成观者的阅读压力，适得其反。当您的正文内容到达这个限度时，或许已经不纯粹作用于演示，极大可能运用于阅读领域。无论是传播观点、知识分享还是汇报工作，内容的详尽固然重要，但请一定注意信息框架的清晰，这样才能使内容层次分明，页面简洁易读。&#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881.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a*1_1_1"/>
  <p:tag name="KSO_WM_UNIT_INDEX" val="1_1_1"/>
  <p:tag name="KSO_WM_UNIT_ISCONTENTSTITLE" val="0"/>
  <p:tag name="KSO_WM_UNIT_ISNUMDGMTITLE" val="0"/>
  <p:tag name="KSO_WM_UNIT_LAYERLEVEL" val="1_1_1"/>
  <p:tag name="KSO_WM_UNIT_NOCLEAR" val="0"/>
  <p:tag name="KSO_WM_UNIT_PRESET_TEXT" val="点击添加标题"/>
  <p:tag name="KSO_WM_UNIT_TEXT_FILL_FORE_SCHEMECOLOR_INDEX" val="13"/>
  <p:tag name="KSO_WM_UNIT_TEXT_FILL_FORE_SCHEMECOLOR_INDEX_BRIGHTNESS" val="0.15"/>
  <p:tag name="KSO_WM_UNIT_TEXT_FILL_TYPE" val="1"/>
  <p:tag name="KSO_WM_UNIT_TYPE" val="m_h_a"/>
  <p:tag name="KSO_WM_UNIT_USESOURCEFORMAT_APPLY" val="0"/>
</p:tagLst>
</file>

<file path=ppt/tags/tag882.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2362_1*m_h_i*1_1_2"/>
  <p:tag name="KSO_WM_UNIT_INDEX" val="1_1_2"/>
  <p:tag name="KSO_WM_UNIT_LAYERLEVEL" val="1_1_1"/>
  <p:tag name="KSO_WM_UNIT_TEXT_FILL_FORE_SCHEMECOLOR_INDEX" val="13"/>
  <p:tag name="KSO_WM_UNIT_TEXT_FILL_FORE_SCHEMECOLOR_INDEX_BRIGHTNESS" val="0.15"/>
  <p:tag name="KSO_WM_UNIT_TEXT_FILL_TYPE" val="1"/>
  <p:tag name="KSO_WM_UNIT_TYPE" val="m_h_i"/>
  <p:tag name="KSO_WM_UNIT_USESOURCEFORMAT_APPLY" val="0"/>
</p:tagLst>
</file>

<file path=ppt/tags/tag883.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i*1_1_1"/>
  <p:tag name="KSO_WM_UNIT_INDEX" val="1_1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884.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f*1_2_1"/>
  <p:tag name="KSO_WM_UNIT_INDEX" val="1_2_1"/>
  <p:tag name="KSO_WM_UNIT_LAYERLEVEL" val="1_1_1"/>
  <p:tag name="KSO_WM_UNIT_NOCLEAR" val="0"/>
  <p:tag name="KSO_WM_UNIT_PRESET_TEXT" val="点击此处添加正文，文字是您思想的提炼，为了演示发布的良好效果，请您尽可能提炼思想的精髓，然后简单的阐述您的观点。如果您的内容确实非常重要又难以精简，也请使用分段处理，对内容进行简单的梳理和提炼，这样会使逻辑框架相对清晰明了。&#13;您的正文已经经简明扼要，字字珠玑，但信息却千丝万缕、错综复杂，需要用更多的文字来表述；但请您尽可能提炼思想的精髓，否则容易造成观者的阅读压力，适得其反。当您的正文内容到达这个限度时，或许已经不纯粹作用于演示，极大可能运用于阅读领域。无论是传播观点、知识分享还是汇报工作，内容的详尽固然重要，但请一定注意信息框架的清晰，这样才能使内容层次分明，页面简洁易读。&#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SUBTYPE" val="a"/>
  <p:tag name="KSO_WM_UNIT_TEXT_FILL_FORE_SCHEMECOLOR_INDEX" val="13"/>
  <p:tag name="KSO_WM_UNIT_TEXT_FILL_FORE_SCHEMECOLOR_INDEX_BRIGHTNESS" val="0.15"/>
  <p:tag name="KSO_WM_UNIT_TEXT_FILL_TYPE" val="1"/>
  <p:tag name="KSO_WM_UNIT_TYPE" val="m_h_f"/>
  <p:tag name="KSO_WM_UNIT_USESOURCEFORMAT_APPLY" val="0"/>
</p:tagLst>
</file>

<file path=ppt/tags/tag885.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a*1_2_1"/>
  <p:tag name="KSO_WM_UNIT_INDEX" val="1_2_1"/>
  <p:tag name="KSO_WM_UNIT_ISCONTENTSTITLE" val="0"/>
  <p:tag name="KSO_WM_UNIT_ISNUMDGMTITLE" val="0"/>
  <p:tag name="KSO_WM_UNIT_LAYERLEVEL" val="1_1_1"/>
  <p:tag name="KSO_WM_UNIT_NOCLEAR" val="0"/>
  <p:tag name="KSO_WM_UNIT_PRESET_TEXT" val="点击添加标题"/>
  <p:tag name="KSO_WM_UNIT_TEXT_FILL_FORE_SCHEMECOLOR_INDEX" val="13"/>
  <p:tag name="KSO_WM_UNIT_TEXT_FILL_FORE_SCHEMECOLOR_INDEX_BRIGHTNESS" val="0.15"/>
  <p:tag name="KSO_WM_UNIT_TEXT_FILL_TYPE" val="1"/>
  <p:tag name="KSO_WM_UNIT_TYPE" val="m_h_a"/>
  <p:tag name="KSO_WM_UNIT_USESOURCEFORMAT_APPLY" val="0"/>
</p:tagLst>
</file>

<file path=ppt/tags/tag886.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02362_1*m_h_i*1_2_2"/>
  <p:tag name="KSO_WM_UNIT_INDEX" val="1_2_2"/>
  <p:tag name="KSO_WM_UNIT_LAYERLEVEL" val="1_1_1"/>
  <p:tag name="KSO_WM_UNIT_TEXT_FILL_FORE_SCHEMECOLOR_INDEX" val="13"/>
  <p:tag name="KSO_WM_UNIT_TEXT_FILL_FORE_SCHEMECOLOR_INDEX_BRIGHTNESS" val="0.15"/>
  <p:tag name="KSO_WM_UNIT_TEXT_FILL_TYPE" val="1"/>
  <p:tag name="KSO_WM_UNIT_TYPE" val="m_h_i"/>
  <p:tag name="KSO_WM_UNIT_USESOURCEFORMAT_APPLY" val="0"/>
</p:tagLst>
</file>

<file path=ppt/tags/tag887.xml><?xml version="1.0" encoding="utf-8"?>
<p:tagLst xmlns:p="http://schemas.openxmlformats.org/presentationml/2006/main">
  <p:tag name="KSO_WM_BEAUTIFY_FLAG" val="#wm#"/>
  <p:tag name="KSO_WM_DIAGRAM_GROUP_CODE" val="m1-1"/>
  <p:tag name="KSO_WM_TAG_VERSION" val="1.0"/>
  <p:tag name="KSO_WM_TEMPLATE_CATEGORY" val="diagram"/>
  <p:tag name="KSO_WM_TEMPLATE_INDEX" val="20202362"/>
  <p:tag name="KSO_WM_UNIT_COMPATIBLE" val="0"/>
  <p:tag name="KSO_WM_UNIT_DIAGRAM_ISNUMVISUAL" val="0"/>
  <p:tag name="KSO_WM_UNIT_DIAGRAM_ISREFERUNIT" val="0"/>
  <p:tag name="KSO_WM_UNIT_HIGHLIGHT" val="0"/>
  <p:tag name="KSO_WM_UNIT_ID" val="diagram20202362_1*m_h_i*1_2_1"/>
  <p:tag name="KSO_WM_UNIT_INDEX" val="1_2_1"/>
  <p:tag name="KSO_WM_UNIT_LAYERLEVEL" val="1_1_1"/>
  <p:tag name="KSO_WM_UNIT_SUBTYPE" val="d"/>
  <p:tag name="KSO_WM_UNIT_TEXT_FILL_FORE_SCHEMECOLOR_INDEX" val="14"/>
  <p:tag name="KSO_WM_UNIT_TEXT_FILL_FORE_SCHEMECOLOR_INDEX_BRIGHTNESS" val="0"/>
  <p:tag name="KSO_WM_UNIT_TEXT_FILL_TYPE" val="1"/>
  <p:tag name="KSO_WM_UNIT_TYPE" val="m_h_i"/>
  <p:tag name="KSO_WM_UNIT_USESOURCEFORMAT_APPLY" val="0"/>
</p:tagLst>
</file>

<file path=ppt/tags/tag88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8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90.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5&quot;,&quot;maxSize&quot;:{&quot;size1&quot;:20},&quot;minSize&quot;:{&quot;size1&quot;:13.5},&quot;normalSize&quot;:{&quot;size1&quot;:13.5},&quot;subLayout&quot;:[{&quot;id&quot;:&quot;2023-10-26T13:32:45&quot;,&quot;margin&quot;:{&quot;bottom&quot;:0.025999998673796654,&quot;left&quot;:1.2699999809265137,&quot;right&quot;:1.2699999809265137,&quot;top&quot;:0.4230000376701355},&quot;type&quot;:0},{&quot;id&quot;:&quot;2023-10-26T13:32:45&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91.xml><?xml version="1.0" encoding="utf-8"?>
<p:tagLst xmlns:p="http://schemas.openxmlformats.org/presentationml/2006/main">
  <p:tag name="KSO_WM_ASSEMBLE_CHIP_INDEX" val="ca75a63cdc6d4becb8cdc044c7821127"/>
  <p:tag name="KSO_WM_BEAUTIFY_FLAG" val="#wm#"/>
  <p:tag name="KSO_WM_CHIP_FILLAREA_FILL_RULE" val="{&quot;fill_align&quot;:&quot;lb&quot;,&quot;fill_mode&quot;:&quot;full&quot;,&quot;sacle_strategy&quot;:&quot;smart&quot;}"/>
  <p:tag name="KSO_WM_CHIP_GROUPID" val="5e6b05596848fb12bee65ac8"/>
  <p:tag name="KSO_WM_CHIP_XID" val="5e6b05596848fb12bee65aca"/>
  <p:tag name="KSO_WM_TAG_VERSION" val="1.0"/>
  <p:tag name="KSO_WM_TEMPLATE_ASSEMBLE_GROUPID" val="60656f154054ed1e2fb8032c"/>
  <p:tag name="KSO_WM_TEMPLATE_ASSEMBLE_XID" val="60656f154054ed1e2fb8032c"/>
  <p:tag name="KSO_WM_TEMPLATE_CATEGORY" val="diagram"/>
  <p:tag name="KSO_WM_TEMPLATE_INDEX" val="20211946"/>
  <p:tag name="KSO_WM_UNIT_BLOCK" val="0"/>
  <p:tag name="KSO_WM_UNIT_COMPATIBLE" val="0"/>
  <p:tag name="KSO_WM_UNIT_DEC_AREA_ID" val="9b0d24a097874acaa0d7c7f8a82979d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946_1*f*2"/>
  <p:tag name="KSO_WM_UNIT_INDEX" val="2"/>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04"/>
</p:tagLst>
</file>

<file path=ppt/tags/tag892.xml><?xml version="1.0" encoding="utf-8"?>
<p:tagLst xmlns:p="http://schemas.openxmlformats.org/presentationml/2006/main">
  <p:tag name="KSO_WM_ASSEMBLE_CHIP_INDEX" val="54dc18d14a5d4b459f8ee8a655497d4c"/>
  <p:tag name="KSO_WM_BEAUTIFY_FLAG" val="#wm#"/>
  <p:tag name="KSO_WM_CHIP_FILLAREA_FILL_RULE" val="{&quot;fill_align&quot;:&quot;lt&quot;,&quot;fill_mode&quot;:&quot;full&quot;,&quot;sacle_strategy&quot;:&quot;smart&quot;}"/>
  <p:tag name="KSO_WM_CHIP_GROUPID" val="5e6b05596848fb12bee65ac8"/>
  <p:tag name="KSO_WM_CHIP_XID" val="5e6b05596848fb12bee65aca"/>
  <p:tag name="KSO_WM_TAG_VERSION" val="1.0"/>
  <p:tag name="KSO_WM_TEMPLATE_ASSEMBLE_GROUPID" val="60656f154054ed1e2fb8032c"/>
  <p:tag name="KSO_WM_TEMPLATE_ASSEMBLE_XID" val="60656f154054ed1e2fb8032c"/>
  <p:tag name="KSO_WM_TEMPLATE_CATEGORY" val="diagram"/>
  <p:tag name="KSO_WM_TEMPLATE_INDEX" val="20211946"/>
  <p:tag name="KSO_WM_UNIT_BLOCK" val="0"/>
  <p:tag name="KSO_WM_UNIT_COMPATIBLE" val="0"/>
  <p:tag name="KSO_WM_UNIT_DEC_AREA_ID" val="2013d2758ce14cec8848a540ee91166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1946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SHOW_EDIT_AREA_INDICATION" val="1"/>
  <p:tag name="KSO_WM_UNIT_SM_LIMIT_TYPE" val="2"/>
  <p:tag name="KSO_WM_UNIT_SUBTYPE" val="a"/>
  <p:tag name="KSO_WM_UNIT_TEXT_FILL_FORE_SCHEMECOLOR_INDEX" val="13"/>
  <p:tag name="KSO_WM_UNIT_TEXT_FILL_FORE_SCHEMECOLOR_INDEX_BRIGHTNESS" val="0.25"/>
  <p:tag name="KSO_WM_UNIT_TEXT_FILL_TYPE" val="1"/>
  <p:tag name="KSO_WM_UNIT_TEXT_SUBTYPE" val="a"/>
  <p:tag name="KSO_WM_UNIT_TYPE" val="f"/>
  <p:tag name="KSO_WM_UNIT_VALUE" val="204"/>
</p:tagLst>
</file>

<file path=ppt/tags/tag893.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5&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94.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895.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896.xml><?xml version="1.0" encoding="utf-8"?>
<p:tagLst xmlns:p="http://schemas.openxmlformats.org/presentationml/2006/main">
  <p:tag name="KSO_WM_ASSEMBLE_CHIP_INDEX" val="53f115901fe44f3787d5c3752471e8b4"/>
  <p:tag name="KSO_WM_BEAUTIFY_FLAG" val="#wm#"/>
  <p:tag name="KSO_WM_CHIP_FILLAREA_FILL_RULE" val="{&quot;fill_align&quot;:&quot;cm&quot;,&quot;fill_mode&quot;:&quot;full&quot;,&quot;sacle_strategy&quot;:&quot;smart&quot;}"/>
  <p:tag name="KSO_WM_CHIP_GROUPID" val="5e6b05596848fb12bee65ac8"/>
  <p:tag name="KSO_WM_CHIP_XID" val="5e6b05596848fb12bee65aca"/>
  <p:tag name="KSO_WM_TAG_VERSION" val="1.0"/>
  <p:tag name="KSO_WM_TEMPLATE_ASSEMBLE_GROUPID" val="60656f644054ed1e2fb8092e"/>
  <p:tag name="KSO_WM_TEMPLATE_ASSEMBLE_XID" val="60656f644054ed1e2fb8092e"/>
  <p:tag name="KSO_WM_TEMPLATE_CATEGORY" val="diagram"/>
  <p:tag name="KSO_WM_TEMPLATE_INDEX" val="20212843"/>
  <p:tag name="KSO_WM_UNIT_BLOCK" val="0"/>
  <p:tag name="KSO_WM_UNIT_COMPATIBLE" val="0"/>
  <p:tag name="KSO_WM_UNIT_DEC_AREA_ID" val="8cb1ccbfd41a4f08aa021a2337e676d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EFAULT_FONT" val="14;20;2"/>
  <p:tag name="KSO_WM_UNIT_DIAGRAM_ISNUMVISUAL" val="0"/>
  <p:tag name="KSO_WM_UNIT_DIAGRAM_ISREFERUNIT" val="0"/>
  <p:tag name="KSO_WM_UNIT_HIGHLIGHT" val="0"/>
  <p:tag name="KSO_WM_UNIT_ID" val="diagram20212843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单击此处添加正文，文字是您思想的提炼，为了演示发布的良好效果，请言简意赅的阐述您的观点。您的内容已经简明扼要，字字珠玑，但信息却千丝万缕、错综复杂。"/>
  <p:tag name="KSO_WM_UNIT_SHOW_EDIT_AREA_INDICATION" val="1"/>
  <p:tag name="KSO_WM_UNIT_SM_LIMIT_TYPE" val="2"/>
  <p:tag name="KSO_WM_UNIT_SUBTYPE" val="a"/>
  <p:tag name="KSO_WM_UNIT_SUPPORT_UNIT_TYPE" val="[&quot;l&quot;,&quot;m&quot;,&quot;n&quot;,&quot;o&quot;,&quot;p&quot;,&quot;q&quot;,&quot;r&quot;,&quot;δ&quot;,&quot;ε&quot;,&quot;ζ&quot;,&quot;η&quot;,&quot;d&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576"/>
</p:tagLst>
</file>

<file path=ppt/tags/tag897.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6&quot;,&quot;maxSize&quot;:{&quot;size1&quot;:20},&quot;minSize&quot;:{&quot;size1&quot;:13.5},&quot;normalSize&quot;:{&quot;size1&quot;:13.5},&quot;subLayout&quot;:[{&quot;id&quot;:&quot;2023-10-26T13:32:46&quot;,&quot;margin&quot;:{&quot;bottom&quot;:0.025999998673796654,&quot;left&quot;:1.2699999809265137,&quot;right&quot;:1.2699999809265137,&quot;top&quot;:0.4230000376701355},&quot;type&quot;:0},{&quot;id&quot;:&quot;2023-10-26T13:32:46&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8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8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您的正文已经简明扼要，但信息却错综复杂，需要用更多的文字来表述；但请您尽可能提炼思想的精髓，否则容易造成观者的阅读压力，适得其反。&#13;您的正文已经简明扼要，但信息却错综复杂，需要用更多的文字来表述；但请您尽可能提炼思想的精髓，否则容易造成观者的阅读压力，适得其反。"/>
  <p:tag name="KSO_WM_UNIT_SUBTYPE" val="a"/>
  <p:tag name="KSO_WM_UNIT_TEXT_FILL_FORE_SCHEMECOLOR_INDEX" val="13"/>
  <p:tag name="KSO_WM_UNIT_TEXT_FILL_FORE_SCHEMECOLOR_INDEX_BRIGHTNESS" val="0.25"/>
  <p:tag name="KSO_WM_UNIT_TEXT_FILL_TYPE" val="1"/>
  <p:tag name="KSO_WM_UNIT_TYPE" val="l_h_f"/>
  <p:tag name="KSO_WM_UNIT_USESOURCEFORMAT_APPLY" val="0"/>
  <p:tag name="KSO_WM_UNIT_VALUE" val="260"/>
</p:tagLst>
</file>

<file path=ppt/tags/tag9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1_1"/>
  <p:tag name="KSO_WM_UNIT_INDEX" val="1_1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9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05085"/>
  <p:tag name="KSO_WM_UNIT_COMPATIBLE" val="0"/>
  <p:tag name="KSO_WM_UNIT_DIAGRAM_ISNUMVISUAL" val="0"/>
  <p:tag name="KSO_WM_UNIT_DIAGRAM_ISREFERUNIT" val="0"/>
  <p:tag name="KSO_WM_UNIT_HIGHLIGHT" val="0"/>
  <p:tag name="KSO_WM_UNIT_ID" val="diagram20205085_1*l_h_i*1_2_1"/>
  <p:tag name="KSO_WM_UNIT_INDEX" val="1_2_1"/>
  <p:tag name="KSO_WM_UNIT_LAYERLEVEL" val="1_1_1"/>
  <p:tag name="KSO_WM_UNIT_SUBTYPE" val="d"/>
  <p:tag name="KSO_WM_UNIT_TEXT_FILL_FORE_SCHEMECOLOR_INDEX" val="5"/>
  <p:tag name="KSO_WM_UNIT_TEXT_FILL_FORE_SCHEMECOLOR_INDEX_BRIGHTNESS" val="0.8"/>
  <p:tag name="KSO_WM_UNIT_TEXT_FILL_TYPE" val="1"/>
  <p:tag name="KSO_WM_UNIT_TYPE" val="l_h_i"/>
  <p:tag name="KSO_WM_UNIT_USESOURCEFORMAT_APPLY" val="0"/>
</p:tagLst>
</file>

<file path=ppt/tags/tag902.xml><?xml version="1.0" encoding="utf-8"?>
<p:tagLst xmlns:p="http://schemas.openxmlformats.org/presentationml/2006/main">
  <p:tag name="KSO_WM_BEAUTIFY_FLAG" val="#wm#"/>
  <p:tag name="KSO_WM_SLIDE_BACKGROUND" val="[&quot;general&quot;]"/>
  <p:tag name="KSO_WM_SLIDE_ID" val="diagram20220261_3"/>
  <p:tag name="KSO_WM_SLIDE_INDEX" val="3"/>
  <p:tag name="KSO_WM_SLIDE_ITEM_CNT" val="0"/>
  <p:tag name="KSO_WM_SLIDE_LAYOUT" val="d"/>
  <p:tag name="KSO_WM_SLIDE_LAYOUT_CNT" val="1"/>
  <p:tag name="KSO_WM_SLIDE_LAYOUT_INFO" val="{&quot;backgroundInfo&quot;:[{&quot;bottom&quot;:0,&quot;bottomAbs&quot;:false,&quot;left&quot;:0,&quot;leftAbs&quot;:false,&quot;right&quot;:0,&quot;rightAbs&quot;:false,&quot;top&quot;:0,&quot;topAbs&quot;:false,&quot;type&quot;:&quot;general&quot;}],&quot;id&quot;:&quot;2023-10-26T13:32:46&quot;,&quot;type&quot;:0}"/>
  <p:tag name="KSO_WM_SLIDE_LAYOUTTYPE" val="topbottom"/>
  <p:tag name="KSO_WM_SLIDE_POSITION" val="34*58"/>
  <p:tag name="KSO_WM_SLIDE_RATIO" val="1.777778"/>
  <p:tag name="KSO_WM_SLIDE_SIZE" val="891*457"/>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9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6831_4*l_h_i*1_2_1"/>
  <p:tag name="KSO_WM_UNIT_INDEX" val="1_2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16831_4*l_h_i*1_2_2"/>
  <p:tag name="KSO_WM_UNIT_INDEX" val="1_2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4*l_h_f*1_2_1"/>
  <p:tag name="KSO_WM_UNIT_INDEX" val="1_2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9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831_4*l_h_i*1_3_1"/>
  <p:tag name="KSO_WM_UNIT_INDEX" val="1_3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16831_4*l_h_i*1_3_2"/>
  <p:tag name="KSO_WM_UNIT_INDEX" val="1_3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4*l_h_f*1_3_1"/>
  <p:tag name="KSO_WM_UNIT_INDEX" val="1_3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9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831_4*l_h_i*1_4_1"/>
  <p:tag name="KSO_WM_UNIT_INDEX" val="1_4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16831_4*l_h_i*1_4_2"/>
  <p:tag name="KSO_WM_UNIT_INDEX" val="1_4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4*l_h_f*1_4_1"/>
  <p:tag name="KSO_WM_UNIT_INDEX" val="1_4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9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831_4*l_h_i*1_5_1"/>
  <p:tag name="KSO_WM_UNIT_INDEX" val="1_5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16831_4*l_h_i*1_5_2"/>
  <p:tag name="KSO_WM_UNIT_INDEX" val="1_5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4*l_h_f*1_5_1"/>
  <p:tag name="KSO_WM_UNIT_INDEX" val="1_5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9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6831_4*l_h_i*1_1_2"/>
  <p:tag name="KSO_WM_UNIT_INDEX" val="1_1_2"/>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16831_4*l_h_i*1_1_1"/>
  <p:tag name="KSO_WM_UNIT_INDEX" val="1_1_1"/>
  <p:tag name="KSO_WM_UNIT_LAYERLEVEL" val="1_1_1"/>
  <p:tag name="KSO_WM_UNIT_TEXT_FILL_FORE_SCHEMECOLOR_INDEX" val="2"/>
  <p:tag name="KSO_WM_UNIT_TEXT_FILL_FORE_SCHEMECOLOR_INDEX_BRIGHTNESS" val="0"/>
  <p:tag name="KSO_WM_UNIT_TEXT_FILL_TYPE" val="1"/>
  <p:tag name="KSO_WM_UNIT_TYPE" val="l_h_i"/>
  <p:tag name="KSO_WM_UNIT_USESOURCEFORMAT_APPLY" val="0"/>
</p:tagLst>
</file>

<file path=ppt/tags/tag9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16831"/>
  <p:tag name="KSO_WM_UNIT_COMPATIBLE" val="0"/>
  <p:tag name="KSO_WM_UNIT_DIAGRAM_ISNUMVISUAL" val="0"/>
  <p:tag name="KSO_WM_UNIT_DIAGRAM_ISREFERUNIT" val="0"/>
  <p:tag name="KSO_WM_UNIT_HIGHLIGHT" val="0"/>
  <p:tag name="KSO_WM_UNIT_ID" val="diagram20216831_4*l_h_f*1_1_1"/>
  <p:tag name="KSO_WM_UNIT_INDEX" val="1_1_1"/>
  <p:tag name="KSO_WM_UNIT_LAYERLEVEL" val="1_1_1"/>
  <p:tag name="KSO_WM_UNIT_NOCLEAR" val="0"/>
  <p:tag name="KSO_WM_UNIT_PRESET_TEXT" val="单击此处输入你的正文，文字是您思想的提炼,请尽量言简意赅的阐述观点，根据需要可酌情增减文字"/>
  <p:tag name="KSO_WM_UNIT_SUBTYPE" val="a"/>
  <p:tag name="KSO_WM_UNIT_TEXT_FILL_FORE_SCHEMECOLOR_INDEX" val="14"/>
  <p:tag name="KSO_WM_UNIT_TEXT_FILL_FORE_SCHEMECOLOR_INDEX_BRIGHTNESS" val="0"/>
  <p:tag name="KSO_WM_UNIT_TEXT_FILL_TYPE" val="1"/>
  <p:tag name="KSO_WM_UNIT_TYPE" val="l_h_f"/>
  <p:tag name="KSO_WM_UNIT_USESOURCEFORMAT_APPLY" val="0"/>
</p:tagLst>
</file>

<file path=ppt/tags/tag918.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8d74db8edac409e96a6d128c8b7ae2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diagram20220261_1*a*1"/>
  <p:tag name="KSO_WM_UNIT_INDEX" val="1"/>
  <p:tag name="KSO_WM_UNIT_ISCONTENTSTITLE" val="0"/>
  <p:tag name="KSO_WM_UNIT_ISNUMDGMTITLE" val="0"/>
  <p:tag name="KSO_WM_UNIT_LAYERLEVEL" val="1"/>
  <p:tag name="KSO_WM_UNIT_NOCLEAR" val="0"/>
  <p:tag name="KSO_WM_UNIT_PRESET_TEXT" val="线型上下导航版"/>
  <p:tag name="KSO_WM_UNIT_SM_LIMIT_TYPE" val="2"/>
  <p:tag name="KSO_WM_UNIT_TEXT_FILL_FORE_SCHEMECOLOR_INDEX" val="13"/>
  <p:tag name="KSO_WM_UNIT_TEXT_FILL_FORE_SCHEMECOLOR_INDEX_BRIGHTNESS" val="0.15"/>
  <p:tag name="KSO_WM_UNIT_TEXT_FILL_TYPE" val="1"/>
  <p:tag name="KSO_WM_UNIT_TYPE" val="a"/>
  <p:tag name="KSO_WM_UNIT_VALUE" val="27"/>
</p:tagLst>
</file>

<file path=ppt/tags/tag919.xml><?xml version="1.0" encoding="utf-8"?>
<p:tagLst xmlns:p="http://schemas.openxmlformats.org/presentationml/2006/main">
  <p:tag name="KSO_WM_BEAUTIFY_FLAG" val="#wm#"/>
  <p:tag name="KSO_WM_TAG_VERSION" val="1.0"/>
  <p:tag name="KSO_WM_TEMPLATE_CATEGORY" val="diagram"/>
  <p:tag name="KSO_WM_TEMPLATE_INDEX" val="20220261"/>
  <p:tag name="KSO_WM_UNIT_BLOCK" val="0"/>
  <p:tag name="KSO_WM_UNIT_COMPATIBLE" val="0"/>
  <p:tag name="KSO_WM_UNIT_DEC_AREA_ID" val="4bea3ecb08f64ed1b1a94221eaa0276a"/>
  <p:tag name="KSO_WM_UNIT_DECORATE_INFO" val="{&quot;ReferentInfo&quot;:{&quot;Id&quot;:&quot;48d74db8edac409e96a6d128c8b7ae2c&quot;,&quot;X&quot;:{&quot;Pos&quot;:1},&quot;Y&quot;:{&quot;Pos&quot;:2}},&quot;DecorateInfoX&quot;:{&quot;Pos&quot;:1,&quot;IsAbs&quot;:true},&quot;DecorateInfoY&quot;:{&quot;Pos&quot;:0,&quot;IsAbs&quot;:true},&quot;DecorateInfoW&quot;:{&quot;IsAbs&quot;:true},&quot;DecorateInfoH&quot;:{&quot;IsAbs&quot;:true},&quot;whChangeMode&quot;:0}"/>
  <p:tag name="KSO_WM_UNIT_DIAGRAM_ISNUMVISUAL" val="0"/>
  <p:tag name="KSO_WM_UNIT_DIAGRAM_ISREFERUNIT" val="0"/>
  <p:tag name="KSO_WM_UNIT_HIGHLIGHT" val="0"/>
  <p:tag name="KSO_WM_UNIT_ID" val="diagram20220261_1*i*1"/>
  <p:tag name="KSO_WM_UNIT_INDEX" val="1"/>
  <p:tag name="KSO_WM_UNIT_LAYERLEVEL" val="1"/>
  <p:tag name="KSO_WM_UNIT_LINE_FILL_TYPE" val="2"/>
  <p:tag name="KSO_WM_UNIT_LINE_FORE_SCHEMECOLOR_INDEX" val="5"/>
  <p:tag name="KSO_WM_UNIT_LINE_FORE_SCHEMECOLOR_INDEX_BRIGHTNESS" val="0"/>
  <p:tag name="KSO_WM_UNIT_SM_LIMIT_TYPE" val="0"/>
  <p:tag name="KSO_WM_UNIT_TYPE" val="i"/>
</p:tagLst>
</file>

<file path=ppt/tags/tag920.xml><?xml version="1.0" encoding="utf-8"?>
<p:tagLst xmlns:p="http://schemas.openxmlformats.org/presentationml/2006/main">
  <p:tag name="KSO_WM_BEAUTIFY_FLAG" val="#wm#"/>
  <p:tag name="KSO_WM_SLIDE_BACKGROUND" val="[&quot;general&quot;]"/>
  <p:tag name="KSO_WM_SLIDE_ID" val="diagram20220261_1"/>
  <p:tag name="KSO_WM_SLIDE_INDEX" val="1"/>
  <p:tag name="KSO_WM_SLIDE_ITEM_CNT" val="0"/>
  <p:tag name="KSO_WM_SLIDE_LAYOUT" val="a_d"/>
  <p:tag name="KSO_WM_SLIDE_LAYOUT_CNT" val="1_1"/>
  <p:tag name="KSO_WM_SLIDE_LAYOUT_INFO" val="{&quot;backgroundInfo&quot;:[{&quot;bottom&quot;:0,&quot;bottomAbs&quot;:false,&quot;left&quot;:0,&quot;leftAbs&quot;:false,&quot;right&quot;:0,&quot;rightAbs&quot;:false,&quot;top&quot;:0,&quot;topAbs&quot;:false,&quot;type&quot;:&quot;general&quot;}],&quot;id&quot;:&quot;2023-10-26T13:32:46&quot;,&quot;maxSize&quot;:{&quot;size1&quot;:20},&quot;minSize&quot;:{&quot;size1&quot;:13.5},&quot;normalSize&quot;:{&quot;size1&quot;:13.5},&quot;subLayout&quot;:[{&quot;id&quot;:&quot;2023-10-26T13:32:46&quot;,&quot;margin&quot;:{&quot;bottom&quot;:0.025999998673796654,&quot;left&quot;:1.2699999809265137,&quot;right&quot;:1.2699999809265137,&quot;top&quot;:0.4230000376701355},&quot;type&quot;:0},{&quot;id&quot;:&quot;2023-10-26T13:32:46&quot;,&quot;margin&quot;:{&quot;bottom&quot;:0.847000002861023,&quot;left&quot;:1.2699999809265137,&quot;right&quot;:1.1990001201629639,&quot;top&quot;:1.2439998388290405},&quot;type&quot;:0}],&quot;type&quot;:0}"/>
  <p:tag name="KSO_WM_SLIDE_LAYOUTTYPE" val="topbottom"/>
  <p:tag name="KSO_WM_SLIDE_POSITION" val="36*24"/>
  <p:tag name="KSO_WM_SLIDE_RATIO" val="1.777778"/>
  <p:tag name="KSO_WM_SLIDE_SIZE" val="890*492"/>
  <p:tag name="KSO_WM_SLIDE_SUBTYPE" val="picTxt"/>
  <p:tag name="KSO_WM_SLIDE_TYPE" val="text"/>
  <p:tag name="KSO_WM_TAG_VERSION" val="1.0"/>
  <p:tag name="KSO_WM_TEMPLATE_CATEGORY" val="diagram"/>
  <p:tag name="KSO_WM_TEMPLATE_COLOR_TYPE" val="0"/>
  <p:tag name="KSO_WM_TEMPLATE_INDEX" val="20220261"/>
  <p:tag name="KSO_WM_TEMPLATE_MASTER_TYPE" val="0"/>
  <p:tag name="KSO_WM_TEMPLATE_SUBCATEGORY" val="25"/>
</p:tagLst>
</file>

<file path=ppt/tags/tag9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自定义设计方案">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359</Paragraphs>
  <Slides>41</Slides>
  <Notes>30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41</vt:i4>
      </vt:variant>
    </vt:vector>
  </HeadingPairs>
  <TitlesOfParts>
    <vt:vector baseType="lpstr" size="56">
      <vt:lpstr>Arial</vt:lpstr>
      <vt:lpstr>Calibri</vt:lpstr>
      <vt:lpstr>微软雅黑</vt:lpstr>
      <vt:lpstr>Wingdings</vt:lpstr>
      <vt:lpstr>黑体</vt:lpstr>
      <vt:lpstr>方正姚体</vt:lpstr>
      <vt:lpstr>宋体</vt:lpstr>
      <vt:lpstr>Times New Roman</vt:lpstr>
      <vt:lpstr>Segoe UI</vt:lpstr>
      <vt:lpstr>Tahoma</vt:lpstr>
      <vt:lpstr>Calibri Light</vt:lpstr>
      <vt:lpstr>幼圆</vt:lpstr>
      <vt:lpstr>Arial Narrow</vt:lpstr>
      <vt:lpstr>隶书</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2024-09-19T23:02:20.080</cp:lastPrinted>
  <dcterms:created xsi:type="dcterms:W3CDTF">2024-09-19T15:02:20Z</dcterms:created>
  <dcterms:modified xsi:type="dcterms:W3CDTF">2024-09-19T15:02:24Z</dcterms:modified>
</cp:coreProperties>
</file>