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F328C2-60B2-4B04-BF8A-CFC6A9075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05C8B-DAF3-49BD-AF83-75668CB7B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E5FBAF-6B9F-4374-97B4-A874886E0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DCFFBE-2808-4564-9E5D-D2F7F97416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7B52BC-ADB0-4B8A-B44D-51A0AD5A31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85FD5F-08CC-4938-A746-997290005E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116EDC-BA41-47AE-AF1F-77F3449839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1FF3FA-744E-4E98-AB6D-69E68E430F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8FD058-D98E-4C1C-9C73-15532F332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3D399-6B8E-4A95-8FE5-D9CD90959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A10AA3-F875-4478-A693-04000BBCD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0214104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提升医患互动数字化医疗平台的应用前景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数字化医疗平台概述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数字化医疗平台在提升医患互动中的作用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数字化医疗平台应用现状及案例分析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数字化医疗平台对医疗行业的影响与变革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未来发展趋势和前景展望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数字化医疗平台概述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数字化医疗平台是指利用信息技术和通信技术，实现医疗资源的优化配置和医疗服务的高效便捷，提升医疗质量和患者体验的一种综合性服务平台。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数字化医疗平台经历了从单一的医疗信息化到全面的数字化医疗服务的发展过程，随着移动互联网、大数据、人工智能等技术的不断发展，数字化医疗平台的功能和服务也在不断升级和完善。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394" r="283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数字化医疗平台市场规模庞大，涉及医疗、健康、保险等多个领域，预计未来几年将持续保持高速增长。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随着人们对健康管理的重视程度不断提高，以及医疗资源分布不均等问题的日益突出，数字化医疗平台的市场需求将进一步扩大。同时，政策法规的支持和技术的不断创新也将推动数字化医疗平台的快速发展。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750" r="18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国家出台了一系列支持数字化医疗平台发展的政策法规，如《关于促进“互联网+医疗健康”发展的意见》、《关于加快推进电子健康卡普及应用工作的意见》等，为数字化医疗平台的发展提供了政策保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国家政策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各地政府也积极响应国家政策，出台了一系列地方性政策法规，支持数字化医疗平台的建设和发展，如加大财政投入、优化审批流程、推动医保对接等。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地方政府政策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政策法规支持情况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数字化医疗平台在提升医患互动中的作用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患者可通过数字化医疗平台随时随地进行线上咨询，无需预约或等待，极大提高了就医的便捷性。</a:t>
            </a:r>
          </a:p>
        </p:txBody>
      </p:sp>
      <p:pic>
        <p:nvPicPr>
          <p:cNvPr id="6" name="Picture 6"/>
          <p:cNvPicPr>
            <a:picLocks noChangeAspect="1"/>
          </p:cNvPicPr>
          <p:nvPr/>
        </p:nvPicPr>
        <p:blipFill>
          <a:blip r:embed="rId2"/>
          <a:srcRect l="29761" r="2976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便捷性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线上咨询打破了地域限制，使得患者能够接触到更广泛的医疗资源，尤其对于偏远地区的患者而言，具有重要意义。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跨地域性</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4941" b="1494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数字化医疗平台支持文字、语音、视频等多种沟通方式，使得医患之间的交流更加直观、高效。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多样化沟通方式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线上咨询与问诊服务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通过远程医疗技术，医生可实时监测患者的生理数据，及时发现问题并进行干预。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实时监测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083" r="15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远程诊断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99" r="1669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远程手术指导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基于患者的生理数据、病史等信息，医生可进行远程诊断，为患者提供初步的治疗建议。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在某些复杂手术中，远程医疗技术可实现专家对现场医生的实时指导，提高手术成功率。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远程医疗技术运用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14" r="51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个性化健康管理计划制定</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健康数据收集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数字化医疗平台可收集患者的健康数据，包括生理指标、生活方式、家族史等，为制定个性化健康管理计划提供依据。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风险评估与预测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基于患者的健康数据，平台可进行疾病风险评估和预测，帮助患者及时了解自身健康状况。</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个性化建议提供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根据患者的具体情况，数字化医疗平台可为其提供个性化的饮食、运动、用药等方面的建议，促进患者健康水平的提升。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数字化医疗平台应用现状及案例分析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5804254" y="3351841"/>
            <a:ext cx="583501" cy="561118"/>
            <a:chOff x="5804254" y="3351841"/>
            <a:chExt cx="583501" cy="561118"/>
          </a:xfrm>
        </p:grpSpPr>
        <p:sp>
          <p:nvSpPr>
            <p:cNvPr id="15" name="AutoShape 15"/>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国内外典型数字化医疗平台介绍</a:t>
              </a:r>
            </a:p>
          </p:txBody>
        </p:sp>
      </p:grpSp>
      <p:sp>
        <p:nvSpPr>
          <p:cNvPr id="39" name="TextBox 39"/>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国内平台</a:t>
            </a:r>
          </a:p>
        </p:txBody>
      </p:sp>
      <p:sp>
        <p:nvSpPr>
          <p:cNvPr id="40" name="TextBox 40"/>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平安好医生：提供线上问诊、健康咨询、药品购买等一站式服务。</a:t>
            </a:r>
          </a:p>
        </p:txBody>
      </p:sp>
      <p:sp>
        <p:nvSpPr>
          <p:cNvPr id="41" name="TextBox 41"/>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微医：以“互联网+医疗健康”为核心，构建线上线下结合的医疗服务体系。</a:t>
            </a:r>
          </a:p>
        </p:txBody>
      </p:sp>
      <p:sp>
        <p:nvSpPr>
          <p:cNvPr id="42" name="TextBox 42"/>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Teladoc：美国最大的远程医疗服务提供商，为患者提供24/7的视频或电话问诊服务。</a:t>
            </a:r>
          </a:p>
        </p:txBody>
      </p:sp>
      <p:sp>
        <p:nvSpPr>
          <p:cNvPr id="43" name="TextBox 43"/>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Doctor on Demand：提供即时视频问诊服务，涵盖多个医学领域。</a:t>
            </a:r>
          </a:p>
        </p:txBody>
      </p:sp>
      <p:sp>
        <p:nvSpPr>
          <p:cNvPr id="44" name="TextBox 44"/>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国外平台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通过微信公众号、小程序等渠道，为用户提供健康科普、线上问诊等服务，积累了大量用户群体，其成功在于精准定位用户需求，提供高质量的医疗健康内容和服务。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好大夫在线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专注于医患互动，为患者提供线上咨询、预约挂号、诊后随访等服务，医生可通过平台管理患者、提升个人品牌。其成功在于深度挖掘医患需求，通过技术创新提升医疗服务效率和质量。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丁香医生</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成功案例分享与启示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https://d.book118.com/456102141043010045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2024-09-13T23:15:05.280</cp:lastPrinted>
  <dcterms:created xsi:type="dcterms:W3CDTF">2024-09-13T15:15:05Z</dcterms:created>
  <dcterms:modified xsi:type="dcterms:W3CDTF">2024-09-13T15:15:07Z</dcterms:modified>
</cp:coreProperties>
</file>