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946C4-C0C2-40DB-93CB-7894A15B3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41040-23B4-4043-8B4D-65874FB77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6307A-3178-45D8-9401-7B7D6AF84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8600C-A943-46BC-B78B-B381EA1AB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1D2F7-6FDE-4B74-A66E-D1ACD6254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BE0F99-30D3-426D-ACD4-786006D33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16587-2A87-4226-B844-DF82B1E6A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BC6A1-888D-44B2-8384-A8D40E08F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708A2-0FD8-407E-AE08-D47DFA7AE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40C13-5AD8-49F9-8D96-EBD17EB14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0E269-1F9E-4A34-9C05-56F765FA2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022101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儿童护理防止宝宝逆行性溢奶的方法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宝宝溢奶的危害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防止宝宝溢奶的方法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溢奶后的处理措施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27" r="275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强调逆行性溢奶对宝宝健康的影响，以及及时采取预防措施的重要性。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探讨防止宝宝逆行性溢奶的有效方法，提高家长对于儿童护理的认知和技能。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097" r="260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指宝宝在哺乳或喂奶后，乳汁从胃部反流至食管，甚至从口鼻喷出的现象。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逆行性溢奶定义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宝宝胃部和食管之间的肌肉发育不完善，胃内压力过高或喂奶方式不当等因素都可能导致逆行性溢奶的发生。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宝宝溢奶的危害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营养不良会影响宝宝的生长发育，导致体重增长缓慢、身高不达标等问题。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营养不足还会影响宝宝的免疫力，使其容易感染疾病。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6753" b="675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3169" b="1316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频繁溢奶会导致宝宝摄入的营养不足，长期下来可能引发营养不良。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营养不良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84" r="7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214" b="52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宝宝溢奶时，奶水可能误入呼吸道，引发窒息。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窒息是一种紧急情况，可能导致宝宝在短时间内失去意识，甚至危及生命。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即使宝宝没有窒息，溢奶也可能导致呼吸道感染，引发咳嗽、呼吸困难等症状。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溢奶会增加宝宝胃肠道的负担，容易引发消化不良、腹胀、腹痛等症状。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长期溢奶可能导致宝宝胃肠道功能紊乱，影响食欲和消化功能。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胃肠道不适会影响宝宝的睡眠质量和情绪，使其烦躁不安、哭闹不止。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胃肠道不适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防止宝宝溢奶的方法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将宝宝斜躺在妈妈怀里，使宝宝的头和身体呈一条直线，脸对乳房，鼻子对着乳头，身体完全贴近妈妈。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选择适合宝宝的奶嘴，将奶嘴孔大小调整合适。喂奶时将宝宝斜抱在怀里，奶瓶倾斜角度与宝宝的吸吮角度相符。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正确的喂奶姿势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奶瓶喂养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妈妈可以用手指轻轻夹住乳头，控制乳汁流出的速度。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奶瓶喂养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选择流速合适的奶嘴，避免奶嘴孔过大导致奶液流出过快。同时，注意观察宝宝的吞咽情况，确保宝宝能够顺利吞咽。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控制喂奶速度和量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喂奶后拍嗝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喂奶后将宝宝竖直抱起，让宝宝的头靠在妈妈的肩膀上，轻轻拍打宝宝的背部，帮助宝宝排出胃内空气。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或者将宝宝放在膝盖上，用手掌轻轻按摩宝宝的腹部，也有助于排出胃内空气。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https://d.book118.com/456102210113010103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2024-09-28T18:53:24.624</cp:lastPrinted>
  <dcterms:created xsi:type="dcterms:W3CDTF">2024-09-28T10:53:24Z</dcterms:created>
  <dcterms:modified xsi:type="dcterms:W3CDTF">2024-09-28T10:53:26Z</dcterms:modified>
</cp:coreProperties>
</file>