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EC557-3660-48DA-B411-1C73635C6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7C17A-6271-4C67-830F-ABBAED1B0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B8A969-22FF-413F-BCF8-F612D78F4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99C446-65D3-44C0-9FE9-EB115550B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5422D5-C207-492D-B17E-7E5F7FBF17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DD7E62-CACA-43AA-86C2-F365CB157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BFA917-7B3C-4254-8C41-2980F3BF4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515E05-67B4-43ED-8CC6-2379E36EB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CE05E3-E39A-4EDD-BA81-CD7CCAAF2E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0F3E35-9754-4519-9BDE-AE0275ED0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570945-E0C5-4E93-9099-5CFBE8453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102221224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演出场所儿童安全培训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儿童安全知识普及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演出场所安全规定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儿童安全演练与模拟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安全责任与义务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https://d.book118.com/456102221224010030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2024-08-29T03:12:54.188</cp:lastPrinted>
  <dcterms:created xsi:type="dcterms:W3CDTF">2024-08-28T19:12:54Z</dcterms:created>
  <dcterms:modified xsi:type="dcterms:W3CDTF">2024-08-28T19:12:55Z</dcterms:modified>
</cp:coreProperties>
</file>