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DC457C-ED5B-4460-A628-45E51C26A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A6BAEA-B392-41FF-93C8-F73E577F6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FF0B21-436F-406A-85F9-765213FBE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7455E8-3B3F-4870-9939-08BD560FBB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58493D-D95F-4E70-A145-49BA7D99B2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6DFD73-FDBB-48AF-BAD2-2C484E94D3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13D80A-FCD8-48D7-A40C-065737F2FC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F1A6CA-BB92-445F-8FBE-975382889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610C7B-838B-40B3-B327-27ACEA4EE4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2BE8B-230D-4D4C-AB53-C9C0EA41A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534ED8-9255-4597-8237-D05434938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0513000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2024-02-01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财政学国际税收简述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国际税收基本概念与原则</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国际税收制度与政策分析</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跨国公司经营与国际税收筹划</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国际税收征管与争议解决机制</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国际税收合作与发展趋势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国际税收基本概念与原则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997" b="69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国际税收是指两个或两个以上国家政府，在对跨国纳税人行使各自征税权力而形成的征纳关系中，所发生的国家之间的税收分配关系。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国际税收涉及跨国纳税人、国家税收管辖权、国际税收协定等多个方面，具有复杂性、国际性和规范性等特点。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国际税收定义及特点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指一国政府在征税方面的主权，包括地域管辖权和居民管辖权。地域管辖权指一国对位于本国境内的所得和财产拥有征税权；居民管辖权指一国对本国居民在世界范围内的所得和财产拥有征税权。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税收管辖权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税收管辖权是国家主权在税收领域的体现，各国在行使税收管辖权时应尊重他国主权，遵循国际法和国际税收协定的规定。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国家主权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税收管辖权与国家主权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税收应遵循公平、中性和效率等原则。公平原则要求跨国纳税人应承担与其经济活动相适应的税收负担；中性原则要求国际税收不应干扰跨国经济活动的正常进行；效率原则要求国际税收应降低征纳成本，提高税收征管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国际税收在促进国际经济合作、维护国家税收权益、调节国际收入分配等方面具有重要作用。通过国际税收协调，可以消除重复征税、防止税收逃避和税收歧视，促进资本、技术和劳务等生产要素的国际流动。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国际税收原则及作用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指跨越国境进行经济活动的纳税人，包括自然人和法人。跨国纳税人的身份认定是国际税收征管的前提和基础。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跨国纳税人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跨国纳税人身份认定标准主要包括住所标准、居所标准和停留时间标准等。各国根据本国税法规定和实际情况，采用不同的标准来认定跨国纳税人的身份。同时，国际税收协定也对跨国纳税人身份认定作出了相应规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身份认定标准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跨国纳税人身份认定</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国际税收制度与政策分析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税收征管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税收征管方式、手段和技术水平因国家而异，影响税收效率和公平性。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税收体系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不同国家税收体系各异，包括直接税和间接税的比重、税种设置等。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税率水平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各国税率水平差异较大，反映了不同国家的税收政策和财政收入需求。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各国税收制度差异比较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一国政府对本国居民来自国外的所得免于征税，以消除重复征税。</a:t>
            </a:r>
          </a:p>
        </p:txBody>
      </p:sp>
      <p:pic>
        <p:nvPicPr>
          <p:cNvPr id="6" name="Picture 6"/>
          <p:cNvPicPr>
            <a:picLocks noChangeAspect="1"/>
          </p:cNvPicPr>
          <p:nvPr/>
        </p:nvPicPr>
        <p:blipFill>
          <a:blip r:embed="rId2"/>
          <a:srcRect l="16000" r="16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免税法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允许纳税人将其在国外已纳的税款从应纳本国税款中抵扣，避免双重征税。</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抵免法</a:t>
            </a:r>
          </a:p>
        </p:txBody>
      </p:sp>
      <p:pic>
        <p:nvPicPr>
          <p:cNvPr id="10" name="Picture 10"/>
          <p:cNvPicPr>
            <a:picLocks noChangeAspect="1"/>
          </p:cNvPicPr>
          <p:nvPr/>
        </p:nvPicPr>
        <p:blipFill>
          <a:blip r:embed="rId3"/>
          <a:srcRect l="19667" r="19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居住国政府对其居民在国外得到减免税优惠的部分视同已纳税款给予抵免。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税收饶让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避免双重征税方法及政策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反避税措施</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加强税收监管，打击滥用税收协定、转让定价等避税行为。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反逃税措施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加强国际合作，打击跨境逃税行为，维护税收公平和秩序。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信息交换和协作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加强国际税收信息交换和协作，提高税收透明度和征管效率。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防止逃避税措施及合作机制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优惠政策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各国为吸引外资、促进经济发展等目的，实施一系列税收优惠政策。</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税收协定</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国家之间签订税收协定，协调跨国税收关系，避免双重征税和逃避税。</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区域性税收合作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加强区域性税收合作，推动税收一体化进程，促进区域经济发展。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优惠政策和税收协定</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跨国公司经营与国际税收筹划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跨国公司通过全球布局，实现资源优化配置和市场扩张。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全球化战略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多元化战略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本地化战略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跨国公司通过多元化经营，降低单一市场风险，提高盈利能力。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跨国公司在东道国实施本地化战略，融入当地市场，提高竞争力。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跨国公司全球经营战略概述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https://d.book118.com/456105130001010052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2024-09-18T01:52:38.152</cp:lastPrinted>
  <dcterms:created xsi:type="dcterms:W3CDTF">2024-09-17T17:52:38Z</dcterms:created>
  <dcterms:modified xsi:type="dcterms:W3CDTF">2024-09-17T17:52:40Z</dcterms:modified>
</cp:coreProperties>
</file>