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62F45-D2D3-4333-ABC8-8BDA5D937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61CEE-D5B2-4DA5-BE98-3DB587EB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415FC-23A0-41EE-B018-379443512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51C01-94FF-4278-9753-96649211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402D2-3938-45CB-B1DA-2AE07129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64F72-1EC4-4CC1-934D-ABB4CB72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8828D-228D-4DF9-899B-48840B4D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AB1BA-4B4E-4C84-A76A-8C183EF6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5EA27-966E-4B52-A9CB-24044A73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9983A-AB59-452F-B040-E5C36C40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E24BD-3D15-4F9C-BE0B-789CF8E3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115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excel数据整理与分析之初识excel操作界面课件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Excel操作界面介绍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数据输入与格式设置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Excel操作界面介绍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功能区介绍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开始菜单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页面布局菜单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包含字体、对齐、样式等文本格式设置。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设置页面格式、页边距等。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文件菜单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插入菜单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数据菜单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包含新建、打开、保存等基础文件操作。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提供插入行、列、图表等功能。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进行数据排序、筛选、汇总等操作。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常用工具栏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剪贴板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快捷工具栏介绍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32" r="173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938" r="89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快速访问最常用的命令按钮，如保存、撤销、恢复等。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快速复制格式。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用于复制、粘贴操作。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快速填充数据。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显示当前选中的单元格地址。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显示当前活动单元格地址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显示当前单元格的公式或函数状态。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显示公式/函数状态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显示当前选中的行号和列号。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显示当前行列号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显示当前选中的工作表号。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显示当前工作表号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状态栏介绍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数据输入与格式设置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https://d.book118.com/456111153021010035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2024-09-04T17:29:47.249</cp:lastPrinted>
  <dcterms:created xsi:type="dcterms:W3CDTF">2024-09-04T09:29:47Z</dcterms:created>
  <dcterms:modified xsi:type="dcterms:W3CDTF">2024-09-04T09:29:48Z</dcterms:modified>
</cp:coreProperties>
</file>