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E32D3-60F7-4998-AD5C-9EC272404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E25C0-95B3-4AA8-B94B-10312C93D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CB7E0-08C8-45E8-9EA0-05C4C089A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F6CB1-CE49-42D4-88FB-19E6B566B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08E48B-66E9-4555-AECF-1DB83BC12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6B62D6-26EF-40EE-B8BE-5444AEA70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828C85-CD0E-432E-99FC-27BE6718B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6B3CEE-780A-4EB0-AC72-3A0E32477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C15B6-B251-4C6A-BD9E-1DEDF676B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52D1D-E236-4065-9C16-7C9B0DF75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750AC-D117-46F1-A650-B8E1D1CD3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111215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互联网行业数据安全风险分析报告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互联网行业数据安全现状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数据安全风险识别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风险评估与等级划分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数据安全风险应对策略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8417" r="28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随着互联网技术的快速发展，互联网行业数据量呈现爆炸性增长，数据安全风险也随之增加。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数据泄露、黑客攻击、网络犯罪等安全事件频发，对个人隐私和企业利益造成严重威胁。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各国政府和国际组织加强了对数据安全的监管和立法，提高了对互联网行业数据安全的要求。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542" r="1754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分析互联网行业面临的数据安全风险，识别潜在的安全隐患。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提出针对性的风险应对措施和建议，提高互联网行业数据安全水平。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为政府、企业和个人提供参考，促进数据安全领域的交流与合作。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互联网行业数据安全现状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泄露数据类型丰富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泄露的数据类型包括个人信息、交易数据、企业战略规划等，涉及面广，影响恶劣。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数据泄露事件频发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近年来，互联网行业频繁发生数据泄露事件，对个人隐私和企业机密造成严重威胁。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泄露途径多样化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数据泄露途径包括网络攻击、内部人员误操作、系统漏洞等，防范难度较大。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数据泄露事件分析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恶意软件种类繁多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互联网行业面临的恶意软件威胁包括勒索软件、间谍软件、广告软件等，形式多样，难以防范。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传播途径隐蔽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恶意软件往往通过电子邮件、社交媒体、下载等方式传播，不易被用户察觉，且难以彻底清除。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危害后果严重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恶意软件可以窃取用户数据、破坏系统文件、干扰正常业务运行，甚至导致企业机密泄露和经济损失。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恶意软件威胁分析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钓鱼攻击往往伪装成正规网站或邮件，诱导用户点击恶意链接或下载病毒文件，以达到窃取个人信息或破坏系统的目的。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钓鱼攻击手段狡猾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钓鱼攻击的对象包括个人和企业，攻击范围广泛，防范难度大。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攻击范围广泛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792" r="14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250" r="7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钓鱼攻击可能导致用户个人信息泄露、资金损失、系统崩溃等严重后果，影响个人和企业正常运营。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钓鱼攻击后果严重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钓鱼攻击分析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数据安全风险识别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526" b="45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服务器与网络设备安全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确保服务器和网络设备的物理安全，防止未经授权的访问和破坏。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数据中心安全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建立完善的数据中心安全体系，包括物理安全、网络安全和数据安全等方面的措施。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云服务风险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在使用云服务时，应评估云服务提供商的安全保障措施，并采取必要的安全措施来保护数据安全。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应用软件漏洞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定期对应用软件进行漏洞扫描和修复，确保应用软件的安全性。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身份验证与授权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实施有效的身份验证机制和授权管理，防止未经授权的访问和数据泄露。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API接口安全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对API接口进行安全防护，包括访问控制、数据加密和安全审计等方面的措施。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https://d.book118.com/456111215015010100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2024-09-23T22:53:30.589</cp:lastPrinted>
  <dcterms:created xsi:type="dcterms:W3CDTF">2024-09-23T14:53:30Z</dcterms:created>
  <dcterms:modified xsi:type="dcterms:W3CDTF">2024-09-23T14:53:32Z</dcterms:modified>
</cp:coreProperties>
</file>