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93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6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707D75-A40B-4191-9B90-1F2DE51F2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30F7C-E19D-4274-8173-36EB5387E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6D58D-ECA6-4110-A05A-F1C8B6D0C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7FA178-0152-48D5-9B56-396C5E831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FA92E4-499A-4429-B18F-35563C1D5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98334C-06E1-4AA6-A765-8BB3630CC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719C74-BC03-44F6-AF93-3807DD874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A32A1A-CA96-4418-B652-47A325097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552491-862F-428B-93B1-A9A5C1B1E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356E5-06A8-44B0-99E7-30587F8DC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CA85C-BD5D-41BC-AED1-1C848FFAB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923" r:id="rId2"/>
    <p:sldLayoutId id="2147497924" r:id="rId3"/>
    <p:sldLayoutId id="2147497925" r:id="rId4"/>
    <p:sldLayoutId id="2147497926" r:id="rId5"/>
    <p:sldLayoutId id="2147497927" r:id="rId6"/>
    <p:sldLayoutId id="2147497928" r:id="rId7"/>
    <p:sldLayoutId id="2147497929" r:id="rId8"/>
    <p:sldLayoutId id="2147497930" r:id="rId9"/>
    <p:sldLayoutId id="2147497931" r:id="rId10"/>
    <p:sldLayoutId id="214749793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11303022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小学生多文本阅读教学设计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1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教学目标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教学内容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教学方法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79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146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6050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教学过程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396938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374205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4866640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教学评价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4889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知识目标</a:t>
            </a:r>
            <a:endParaRPr lang="zh-CN" altLang="en-US"/>
          </a:p>
        </p:txBody>
      </p:sp>
      <p:sp>
        <p:nvSpPr>
          <p:cNvPr id="104893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3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4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4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4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学会选择合适的阅读材料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掌握多文本阅读的基本概念和特点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了解多文本阅读的意义和价值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掌握多文本阅读的方法和技巧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能力目标</a:t>
            </a:r>
            <a:endParaRPr lang="zh-CN" altLang="en-US"/>
          </a:p>
        </p:txBody>
      </p:sp>
      <p:sp>
        <p:nvSpPr>
          <p:cNvPr id="104899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9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培养小学生阅读理解能力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9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提升小学生信息筛选和整合能力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0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0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锻炼小学生批判性思维和创造性表达能力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0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培养小学生自主学习和合作学习能力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情感目标</a:t>
            </a:r>
            <a:endParaRPr lang="zh-CN" altLang="en-US"/>
          </a:p>
        </p:txBody>
      </p:sp>
      <p:sp>
        <p:nvSpPr>
          <p:cNvPr id="104905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5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培养学生对阅读的兴趣和热爱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6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增强学生的阅读能力和阅读技巧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6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7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提高学生的阅读素养和人文素养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7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培养学生的阅读习惯和阅读习惯的养成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https://d.book118.com/456113030222010042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微软雅黑</vt:lpstr>
      <vt:lpstr>Wingdings</vt:lpstr>
      <vt:lpstr>仿宋</vt:lpstr>
      <vt:lpstr>Calibri Light</vt:lpstr>
      <vt:lpstr>Office Theme</vt:lpstr>
      <vt:lpstr>小学生多文本阅读教学设计</vt:lpstr>
      <vt:lpstr>目录</vt:lpstr>
      <vt:lpstr>教学目标</vt:lpstr>
      <vt:lpstr>知识目标</vt:lpstr>
      <vt:lpstr>能力目标</vt:lpstr>
      <vt:lpstr>情感目标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2024-09-10T11:34:49.474</cp:lastPrinted>
  <dcterms:created xsi:type="dcterms:W3CDTF">2024-09-10T03:34:49Z</dcterms:created>
  <dcterms:modified xsi:type="dcterms:W3CDTF">2024-09-10T03:34:51Z</dcterms:modified>
</cp:coreProperties>
</file>