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4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2DCCA-AC8F-48AE-B0DF-7F9336271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A4BEE-B3EC-4DE4-9688-8DE48804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01C1D-A03E-4A1C-A6F0-8729EC52E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1DAB0-A9BB-4E50-B86C-43EC00E0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1525A-486B-445E-9AA7-45A4221B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2B6E1-94B0-408A-B448-F614CFEE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7A83D8-7490-4124-BE77-D7FB82BB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C320C-D45B-4625-8351-2734E8741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9C09B-EC3F-4E2B-9FA1-D94F73F2D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3300A-4F68-43EB-8DB0-5A592EE1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A85CC-C1DA-44F8-A858-2A84556D5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433" r:id="rId2"/>
    <p:sldLayoutId id="2147494434" r:id="rId3"/>
    <p:sldLayoutId id="2147494435" r:id="rId4"/>
    <p:sldLayoutId id="2147494436" r:id="rId5"/>
    <p:sldLayoutId id="2147494437" r:id="rId6"/>
    <p:sldLayoutId id="2147494438" r:id="rId7"/>
    <p:sldLayoutId id="2147494439" r:id="rId8"/>
    <p:sldLayoutId id="2147494440" r:id="rId9"/>
    <p:sldLayoutId id="2147494441" r:id="rId10"/>
    <p:sldLayoutId id="214749444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13210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    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天然药物化学：三萜及其苷类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天然药物化学概述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三萜类化合物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三萜苷类化合物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三萜及其苷类的药理作用和临床应用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00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902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三萜及其苷类的研究现状与展望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00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天然药物化学概述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天然药物化学定义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研究天然药物的化学结构和生物活性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天然药物化学是研究天然药物中化学成分的学科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包括天然药物的提取、分离、鉴定和结构分析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旨在发现新的药物和药物先导化合物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天然药物化学研究内容</a:t>
            </a:r>
            <a:endParaRPr lang="zh-CN" altLang="en-US"/>
          </a:p>
        </p:txBody>
      </p:sp>
      <p:sp>
        <p:nvSpPr>
          <p:cNvPr id="10491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天然药物化学的研究方法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天然药物化学的定义和研究范围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天然药物化学的研究成果和应用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天然药物化学的发展趋势和挑战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天然药物化学的重要性</a:t>
            </a:r>
            <a:endParaRPr lang="zh-CN" altLang="en-US"/>
          </a:p>
        </p:txBody>
      </p:sp>
      <p:sp>
        <p:nvSpPr>
          <p:cNvPr id="10491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天然药物化学是药物化学的一个重要分支，研究天然药物的化学成分、结构和性质。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天然药物化学对于发现新药、改进现有药物、提高药物疗效具有重要意义。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天然药物化学的研究有助于保护生物多样性，促进可持续发展。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天然药物化学的研究有助于了解天然药物的作用机制，为临床应用提供科学依据。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3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三萜类化合物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三萜类化合物定义</a:t>
            </a:r>
            <a:endParaRPr lang="zh-CN" altLang="en-US"/>
          </a:p>
        </p:txBody>
      </p:sp>
      <p:sp>
        <p:nvSpPr>
          <p:cNvPr id="1049296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三萜类化合物：天然存在的一类有机化合物，主要存在于植物中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结构特点：由6个异戊烯单元组成，具有三个六元环结构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生物活性：具有多种生物活性，如抗炎、抗肿瘤、抗病毒等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分类：根据结构不同，可分为单萜、倍半萜、三萜等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应用：广泛应用于药物、化妆品、食品等领域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三萜类化合物结构特征</a:t>
            </a:r>
            <a:endParaRPr lang="zh-CN" altLang="en-US"/>
          </a:p>
        </p:txBody>
      </p:sp>
      <p:sp>
        <p:nvSpPr>
          <p:cNvPr id="10493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结构类型：三萜类化合物是含有三个异戊烯单元的化合物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结构特点：三萜类化合物具有多个环状结构，如单环、双环、三环等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结构多样性：三萜类化合物具有多种结构类型，如单萜、二萜、三萜等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结构稳定性：三萜类化合物具有较高的结构稳定性，不易发生化学反应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三萜类化合物分类</a:t>
            </a:r>
            <a:endParaRPr lang="zh-CN" altLang="en-US"/>
          </a:p>
        </p:txBody>
      </p:sp>
      <p:sp>
        <p:nvSpPr>
          <p:cNvPr id="104943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单萜类：由三个异戊烯单元组成，如薄荷醇、柠檬醛等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倍半萜类：由六个异戊烯单元组成，如龙胆苦苷、紫杉醇等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环烯醚萜类：由六个异戊烯单元组成，但含有环状结构，如青蒿素、紫杉醇等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聚萜类：由多个异戊烯单元组成，如人参皂苷、甘草酸等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萜烯类：由多个异戊烯单元组成，但含有双键，如胡萝卜素、番茄红素等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萜醇类：由多个异戊烯单元组成，但含有羟基，如香叶醇、薄荷醇等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三萜类化合物提取分离方法</a:t>
            </a:r>
            <a:endParaRPr lang="zh-CN" altLang="en-US"/>
          </a:p>
        </p:txBody>
      </p:sp>
      <p:sp>
        <p:nvSpPr>
          <p:cNvPr id="104950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柱层析法：利用不同极性的吸附剂将三萜类化合物分离出来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4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薄层色谱法：利用薄层色谱技术分离三萜类化合物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高效液相色谱法：利用高效液相色谱技术分离三萜类化合物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2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溶剂提取法：使用有机溶剂如乙醇、乙醚等提取三萜类化合物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水蒸气蒸馏法：利用水蒸气将三萜类化合物从植物材料中分离出来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8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超临界流体萃取法：使用超临界流体如二氧化碳等提取三萜类化合物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https://d.book118.com/456113210224010043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天然药物化学：三萜及其苷类</vt:lpstr>
      <vt:lpstr>目录</vt:lpstr>
      <vt:lpstr>添加章节标题</vt:lpstr>
      <vt:lpstr>天然药物化学概述</vt:lpstr>
      <vt:lpstr>天然药物化学定义</vt:lpstr>
      <vt:lpstr>天然药物化学研究内容</vt:lpstr>
      <vt:lpstr>天然药物化学的重要性</vt:lpstr>
      <vt:lpstr>三萜类化合物</vt:lpstr>
      <vt:lpstr>三萜类化合物定义</vt:lpstr>
      <vt:lpstr>三萜类化合物结构特征</vt:lpstr>
      <vt:lpstr>三萜类化合物分类</vt:lpstr>
      <vt:lpstr>三萜类化合物提取分离方法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2024-09-11T22:58:20.767</cp:lastPrinted>
  <dcterms:created xsi:type="dcterms:W3CDTF">2024-09-11T14:58:20Z</dcterms:created>
  <dcterms:modified xsi:type="dcterms:W3CDTF">2024-09-11T14:58:23Z</dcterms:modified>
</cp:coreProperties>
</file>