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4AD8A-6592-4AC0-B934-F351C4A6D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58B74-8463-4114-A7A8-A1E934290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A57BD-09C8-464C-9E68-CB1136F68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D191B-01B6-40D9-8281-FAB1A08F6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C5C28-010F-4218-902A-C602D2B9B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6816A-6982-4030-BAA4-3C0CB317F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E70AF-D82B-491A-8258-E3C978200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E0CC8-7CD5-4115-B775-74931DB72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EF5FD-983B-4254-9D89-973E378E0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5BE88-A79B-4D44-B9B3-54DB5D5B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0494D-2542-49AD-ABF7-F480F6A1B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3.jpeg" /><Relationship Id="rId4" Type="http://schemas.openxmlformats.org/officeDocument/2006/relationships/image" Target="../media/image8.jpeg" /><Relationship Id="rId5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14240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产科流产：原因、类型与预防\n## 1.流产的基本概念与原因\n### 1.1流产的定义与分类\n### 1.2流产发生的原因分析\n### 1.3流产的高危因素与影响因素\n## 2.流产的类型与临床表现\n### 2.1完全流产与不完全流产的区别\n### 2.2流产的不同类型与特点\n### 2.3流产的临床表现与诊断\n## 3.流产的治疗方法与注意事项\n### 3.1流产的治疗方法选择\n### 3.2流产治疗过程中的注意事项\n### 3.3流产后的康复与心理疏导\n## 4.流产的预防策略与孕期保健\n### 4.1流产预防的关键措施\n### 4.2孕期的健康教育与营养指导\n### 4.3定期产检与高危人群管理\n## 5.流产对女性生殖健康的影响\n### 5.1流产对子宫内膜的影响与修复\n### 5.2流产对输卵管功能的影响\n### 5.3流产对心理健康的影响与干预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妇产科流产：原因、类型与预防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流产的基本概念与原因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流产的定义与分类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组合 17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组合 17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流产的定义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妊娠不足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28周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，胎儿体重不足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1000克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而终止者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早期流产：发生于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妊娠12周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中期流产：发生于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妊娠12周至28周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组合 17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流产的分类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自然流产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：因胚胎、胎儿发育异常或母体因素导致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人工流产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：因计划生育或母体健康原因而采取的医疗手段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流产发生的原因分析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组合 18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6" name="组合 185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胚胎因素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染色体异常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基因突变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胚胎发育异常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1" name="组合 190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母体因素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免疫功能异常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子宫异常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6" name="组合 195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职业暴露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高危因素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有流产史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吸烟、饮酒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流产的高危因素与影响因素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流产的类型与临床表现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完全流产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胚胎、胎盘完全排出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阴道流血停止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子宫收缩良好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不完全流产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胚胎、胎盘部分排出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阴道流血持续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子宫收缩不良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完全流产与不完全流产的区别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流产的不同类型与特点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组合 2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3" name="组合 242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先兆流产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阴道流血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下腹部疼痛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子宫大小与停经周数相符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8" name="组合 247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难免流产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阴道流血加重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下腹部疼痛加剧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子宫收缩乏力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3" name="组合 252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不全流产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胚胎、胎盘部分排出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阴道流血持续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子宫收缩不良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完全流产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胚胎、胎盘完全排出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阴道流血停止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子宫收缩良好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流产的临床表现与诊断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5" name="组合 2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6" name="组合 26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阴道流血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下腹部疼痛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子宫收缩异常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1" name="组合 27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宫颈检查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流产的治疗方法与注意事项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组合 11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先兆流产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保胎治疗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卧床休息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减轻心理压力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难免流产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刮宫术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清宫术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子宫收缩剂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不全流产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刮宫术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清宫术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子宫收缩剂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组合 26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完全流产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流产的治疗方法选择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https://d.book118.com/456114240201010050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妇产科流产：原因、类型与预防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2024-09-16T03:31:55.447</cp:lastPrinted>
  <dcterms:created xsi:type="dcterms:W3CDTF">2024-09-15T19:31:55Z</dcterms:created>
  <dcterms:modified xsi:type="dcterms:W3CDTF">2024-09-15T19:31:57Z</dcterms:modified>
</cp:coreProperties>
</file>