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E139EA-4723-4CE1-A1F8-998E34AFF5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414B7-7F13-4A67-99F3-BA2F5810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ECA8A-33E2-4504-BD37-669D0F270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A982E-6ADC-40B3-B4D9-792850BA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78AAE-2A2C-41E0-A209-791AEAA4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FFE5D-D7C9-455C-801A-6E306FD0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F83567-D67C-41FB-8B38-43418AC5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2AFF7-1623-4C4B-81B3-87E2B5D8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9264B-F4B2-4A77-BB2A-BE500632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A8912-CBEF-436B-8343-67C127A08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5CD37-3BD4-4347-86DC-93585199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CF3B8-2B09-456D-92E8-35CAFF3C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9B2B158-1BA2-4417-84D3-DC4BAF6066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C707D60-EDF5-4B75-A162-68761A2170E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1502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矿产资源行业安全生产规定培训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矿产资源行业安全生产规定培训简介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安全生产技术要求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安全生产培训实施与总结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矿产资源行业安全生产规定培训简介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矿产资源行业概况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矿产资源行业是指对矿产资源进行勘探、开发和利用的行业。这个行业对国家经济发展至关重要，因为矿产资源是国家财富的重要组成部分。在这个行业中，安全生产至关重要，任何事故都可能导致巨大的损失。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安全生产规定的背景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政府出台一系列政策和法规，加强对矿产资源行业安全生产的监管。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政府重视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安全生产规定的制定旨在保障员工的生命安全和健康，确保生产过程平稳有序。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通过培训，员工能够了解安全规定，增加对危险的识别能力，降低工作风险。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培训可以促进企业建立良好的安全文化，使员工自觉遵守安全规程。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安全生产培训可以提高员工的安全意识，减少事故发生的可能性。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员工能够了解安全生产规定和应对流程，提高应急处理能力。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熟悉规定和流程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培训旨在提高员工对突发事件的处理能力，减少事故发生后的损失。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通过培训，企业可以建立更好的安全文化，形成全员参与的安全管理氛围。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促进安全文化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法规内容综述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《安全生产法》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矿山行业规章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《矿山安全规程》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煤矿行业法规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《煤矿安全规程》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领导层的安全职责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企业领导责任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各部门管理者的责任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部门负责人责任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员工个人的安全责任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员工个人责任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第三方机构监测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专业机构安全评估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数据监控报告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内部监管机制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内部审核机制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安全督导团队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安全生产事故处理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事故调查流程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事故责任追究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事故后续处理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安全生产监管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政府部门定期检查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违规处罚措施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事故调查流程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事故调查流程是指在发生安全生产事故后，企业内部开展的一系列调查措施，旨在查明事故发生原因、分析责任，以及提出改进建议，以避免类似事件再次发生。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事故责任追究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明确责任人身份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责任人定位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区分主要责任方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责任区分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追踪责任人行为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责任追查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对责任人进行制裁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处罚措施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事故后续处理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事故后续处理是指事故发生后对事故影响的持续处理，包括对伤者救治、环境修复、影响范围控制等工作的开展。良好的事故后续处理能有效降低事故影响，并提升企业形象。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安全生产管理制度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管理制度是矿产资源行业安全生产的基础，其建立包括规章制度、制度执行等方面，旨在保障生产过程中的员工安全。同时，安全生产管理体系的构建是提高安全生产管理效率、保障安全生产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内容包括哪些方面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如何有效执行培训计划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培训计划的执行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安全生产巡检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每天、每周或每月的安全生产巡检安排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定期巡检计划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如何记录巡检内容并报告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巡检记录和报告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应急演练的频率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安全事故预防与应急预案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风险等级划分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风险评估的周期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https://d.book118.com/456115025012010104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矿产资源行业安全生产规定培训</vt:lpstr>
      <vt:lpstr>目录</vt:lpstr>
      <vt:lpstr>第一章 矿产资源行业安全生产规定培训简介</vt:lpstr>
      <vt:lpstr> </vt:lpstr>
      <vt:lpstr>安全生产规定的背景</vt:lpstr>
      <vt:lpstr>培训的重要性</vt:lpstr>
      <vt:lpstr>培训目标</vt:lpstr>
      <vt:lpstr>第2章 安全生产法律法规</vt:lpstr>
      <vt:lpstr>安全生产法律法规概述</vt:lpstr>
      <vt:lpstr>安全生产责任</vt:lpstr>
      <vt:lpstr>安全生产监管</vt:lpstr>
      <vt:lpstr> </vt:lpstr>
      <vt:lpstr>事故责任追究</vt:lpstr>
      <vt:lpstr> </vt:lpstr>
      <vt:lpstr>第3章 安全生产管理体系</vt:lpstr>
      <vt:lpstr> </vt:lpstr>
      <vt:lpstr>安全培训计划</vt:lpstr>
      <vt:lpstr>安全生产巡检</vt:lpstr>
      <vt:lpstr>安全事故预防与应急预案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2024-09-29T14:14:27.532</cp:lastPrinted>
  <dcterms:created xsi:type="dcterms:W3CDTF">2024-09-29T06:14:27Z</dcterms:created>
  <dcterms:modified xsi:type="dcterms:W3CDTF">2024-09-29T06:14:29Z</dcterms:modified>
</cp:coreProperties>
</file>