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AFF30-EEE6-4020-9BA3-6A81164C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F837F-92CF-42FD-B593-77153A28F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B1861-E0B4-4597-B0A5-4D0F7BE1D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9400B-AC7F-494B-97CF-0DFE3CC58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BE3B6-D338-48AA-89F9-154E94E7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958B5-8702-4B78-AA1C-15A54A907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855F1-9427-43A1-A8D1-F3E913224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6B60D-57F0-4430-B982-0DD34F3CC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10EBB-F3C2-4719-B066-A020EBAA4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D154B-BFF5-4691-9141-A55455A2A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1DF65-FB3D-4267-9F7A-67EB886C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1515012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城市工程质量验收规范中的工程质量数据和分析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城市工程质量验收规范概述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工程质量数据的收集与分析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城市工程建设规模不断扩大，对工程质量的要求也越来越高。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工程质量验收是确保工程符合设计要求和安全使用的重要环节。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通过规范化的验收流程和数据分析，可以全面评估工程质量的可靠性。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促进城市可持续发展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优质的工程项目能够提高城市的整体形象和功能，为城市的可持续发展奠定基础。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提高建设行业的整体水平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通过严格的工程质量验收，可以推动建设行业的技术进步和管理水平的提升。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高质量的工程可以降低事故风险，减少安全事故的发生。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城市工程质量验收的重要性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城市工程质量验收规范概述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规定对工程质量的检测方法和要求，包括检测手段、检测频率、检测项目等。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明确工程质量的各项指标和标准，包括结构安全、使用功能、材料质量等方面的要求。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规定工程验收的程序和方法，包括验收前的准备工作、验收流程、验收内容及方法等。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适用于新建、扩建、改建等各类城市建设工程的质量验收。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各类城市建设工程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不同工程类型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不同工程阶段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包括房屋建筑、市政基础设施、交通工程等不同类型工程的质量验收。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覆盖工程建设的各个阶段，包括施工前、施工中、施工后的质量验收。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要求参与工程建设的各方必须严格执行验收规范，确保工程质量达到标准要求。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对违反验收规范的行为进行责任追究，对不合格工程进行处理，并追究相关责任人的法律责任。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鼓励各方对验收规范进行持续改进和完善，以提高工程质量水平。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验收规范的实施要求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工程质量数据的收集与分析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现场检测数据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通过现场检测工具和设备获取的工程质量实时数据。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施工记录数据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施工过程中的质量检测、验收记录以及施工日志等。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政府质量监督部门或第三方检测机构对工程质量的检查数据。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竣工资料数据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工程竣工后提交的质量技术资料，包括施工图纸、设计变更、材料合格证明等。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对数据进行描述性统计和推断性统计，如平均值、标准差、回归分析等。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分析工程质量数据的变化趋势，预测未来工程质量的发展方向。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将实际检测数据与设计要求、规范标准进行对比，评估工程质量的符合程度。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异常检测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通过数据挖掘和机器学习技术，自动检测异常数据，提高数据分析的准确性和效率。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https://d.book118.com/456115150124010031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2024-08-30T01:55:51.600</cp:lastPrinted>
  <dcterms:created xsi:type="dcterms:W3CDTF">2024-08-29T17:55:51Z</dcterms:created>
  <dcterms:modified xsi:type="dcterms:W3CDTF">2024-08-29T17:55:53Z</dcterms:modified>
</cp:coreProperties>
</file>