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D14EC-EDBE-4A5D-B844-D6C3970DB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EC3AF-C8EF-40CB-AC39-DFF0260E1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1752F-05BA-4BC6-89D4-65F2E9E87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8E765-8B57-40F0-9797-BDDA67DEF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EDF10-1BFF-4274-B842-89353BC6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CD037-F678-44AE-B2C4-E4DEB584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42E40-BEB6-4A13-9943-6FB154524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821B0-FC82-438D-86FA-5CDEBD3EE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65C75-C6B9-4A44-87C3-120190F84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23FD8-A8DB-4FFC-96F3-6FC82F5D9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8701C-6B79-408C-8C2B-141FC386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22100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车间技术创新课程培养创新思维与实践能力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创新思维引导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车间技术创新案例分享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车间技术创新能够优化生产流程，减少资源浪费，提高生产效率，从而降低成本，增强企业竞争力。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随着市场需求的不断变化，车间技术创新能够使企业迅速适应新的市场趋势，满足客户需求，保持市场领先地位。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车间技术创新不仅有助于企业自身的发展，还能推动整个行业的进步，提升行业整体的技术水平和竞争力。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推动行业进步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培养创新思维与实践能力的意义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激发创新活力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培养创新思维能够激发员工的创新活力，鼓励员工勇于尝试新的方法和技术，从而推动企业的创新发展。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提高解决问题能力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培养实践能力能够帮助员工更好地将理论知识应用于实际工作中，提高员工解决实际问题的能力。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创新思维与实践能力的培养有助于增强团队协作能力，使员工能够更好地相互协作，共同应对挑战。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本课程旨在培养学员的创新思维与实践能力，使学员能够掌握车间技术创新的基本原理和方法，具备独立解决车间技术问题的能力。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员应能够熟练掌握车间技术创新的相关知识和技能，具备创新思维和实践能力，能够在实际工作中灵活运用所学知识，提高企业的生产效率和竞争力。同时，学员还应具备良好的团队协作精神和职业道德素养，为企业的发展做出积极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创新思维引导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创新思维是指在解决问题、创造新事物或改进现有事物时，采用独特、非传统的思考方式和方法，以产生新的、有价值的想法和解决方案。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创新思维强调独立思考，不局限于传统思维模式，追求独特性和新颖性。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创新思维具有开放的心态，接纳不同的观点和文化，善于从多个角度思考问题。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创新思维鼓励探索未知领域，勇于尝试新方法、新技术和新思路。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创新思维注重将想法付诸实践，通过实践验证想法的可行性和有效性。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发散性思维训练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从一个点出发，尽可能多地联想出与之相关的内容，拓展思维广度。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突破性思维的概念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突破性思维是指打破常规思维模式和框架，寻求新的、突破性的解决方案。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通过自由联想和集体讨论，激发灵感和创意。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逆向思维训练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从问题的反面或对立面进行思考，寻求突破性的解决方案。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跨界思维训练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借鉴其他领域的经验和知识，打破行业界限，寻求创新点。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突破性思维训练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创新思维在车间技术中的…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车间技术是企业生产过程中的重要环节，创新思维的引入可以改进生产工艺、提高产品质量、降低生产成本等，从而增强企业的竞争力。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通过对现有工艺流程进行分析和改进，提高生产效率和产品质量。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尝试使用新材料替代传统材料，提高产品性能和降低成本。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智能化改造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引入先进的自动化设备和智能化技术，提高生产线的自动化程度和智能化水平。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采取环保节能的生产方式和技术手段，降低能源消耗和减少环境污染。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创新思维在车间技术中的应用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了解产品的生产工艺流程，包括原材料准备、加工、装配、调试等环节。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质量与安全知识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掌握质量管理和安全生产的相关知识，如质量标准、检验方法、安全操作规程等。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设备与工具使用知识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熟悉车间内各种设备和工具的使用方法、操作规程及维护保养要求。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车间技术基础知识掌握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通过实际操作，熟练掌握车间内各种设备的操作技能，包括启动、调试、运行监控和故障排除等。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设备操作实践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工艺技能实践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在生产实践中，不断积累工艺经验，提高加工精度和生产效率，减少浪费和降低成本。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学会与团队成员有效沟通和协作，共同完成生产任务，提高工作效率。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操作技能提升与实践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https://d.book118.com/456122100055010041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2024-09-08T04:17:56.692</cp:lastPrinted>
  <dcterms:created xsi:type="dcterms:W3CDTF">2024-09-07T20:17:56Z</dcterms:created>
  <dcterms:modified xsi:type="dcterms:W3CDTF">2024-09-07T20:17:58Z</dcterms:modified>
</cp:coreProperties>
</file>