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71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A255-6668-4633-B0A1-B023955D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4F2D3-6FDD-4064-A5F0-DFDF989C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E9C70-3E98-4D70-8C9C-EE60255E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0665C-2E90-4A48-8B20-A10B452A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7C222-ECFA-4716-8788-8E2FF76A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48F03-5072-4F24-907F-F816BBB7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80845-7503-47E9-86C7-3752A1458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C40BB-8373-4DBE-B5A2-CF46598A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97BD8-7F78-453D-A101-BF79C52B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5CA95-5797-40F7-8FE2-2A1C3504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D7FC8-BEA3-45B0-B997-9D9DA82A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706" r:id="rId2"/>
    <p:sldLayoutId id="2147503707" r:id="rId3"/>
    <p:sldLayoutId id="2147503708" r:id="rId4"/>
    <p:sldLayoutId id="2147503709" r:id="rId5"/>
    <p:sldLayoutId id="2147503710" r:id="rId6"/>
    <p:sldLayoutId id="2147503711" r:id="rId7"/>
    <p:sldLayoutId id="2147503712" r:id="rId8"/>
    <p:sldLayoutId id="2147503713" r:id="rId9"/>
    <p:sldLayoutId id="2147503714" r:id="rId10"/>
    <p:sldLayoutId id="214750371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2400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长短期销售目标规划与实施路径PPT大纲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销售目标概述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短期销售目标规划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长期销售目标规划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实施路径与策略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目标监控与评估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https://d.book118.com/456124004140010035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长短期销售目标规划与实施路径PPT大纲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2024-09-05T11:50:20.022</cp:lastPrinted>
  <dcterms:created xsi:type="dcterms:W3CDTF">2024-09-05T03:50:20Z</dcterms:created>
  <dcterms:modified xsi:type="dcterms:W3CDTF">2024-09-05T03:50:22Z</dcterms:modified>
</cp:coreProperties>
</file>