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B343ED-2ED9-41B9-904A-BE7EA4105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A59A3C-7649-4FA6-B82F-CF3648083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05990F-39BA-415F-98F1-8FB4634BF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B9B206-99E0-46E9-B595-6CE5CEC98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DB12F8-75EB-43C9-B91D-3A7E42EFB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15E1A1-D7A4-42C9-B486-E5AB79FFF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62C547-EA02-4A39-964D-4933F0962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7C0A67-3575-4599-A418-89B9933A2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AC5D54-6234-4C57-BB64-968672CDF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04A876-85D3-49B5-B999-99F0666AF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3C9372-673D-4481-9DDA-65EE5BA8F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124020022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大学新生入学教育培训的校园文化与价值观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校园文化的核心价值观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校园文化在新生入学教育中的体现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校园文化的培育与实践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校园文化与价值观的融合与发展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校园文化概述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校园文化是指在学校这一特定社会空间内，由师生共同创造和传承的物质财富和精神财富的总和，包括校园精神、校园环境、校园制度等。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校园文化具有独特性、传承性、创新性、辐射性等特点，是学校个性和魅力的体现。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校园文化的形成受到历史传统、地理环境、社会背景、学校制度等多种因素的影响。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校园文化在发展过程中不断吸收新的元素，经历传承与创新，逐渐形成具有鲜明个性的校园文化。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校园文化的形成与发展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形成因素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教育功能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社会功能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凝聚功能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校园文化具有重要的育人功能，能够陶冶学生情操，塑造学生品格，提高学生的综合素质。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校园文化对于推动社会文明进步和构建和谐社会具有重要作用，能够引领社会风尚，传播正能量。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校园文化能够增强师生的认同感和归属感，形成强大的向心力和凝聚力，推动学校事业的发展。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校园文化的重要性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校园文化的核心价值观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744" b="9744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弘扬爱国主义精神，增强国家意识和民族自豪感。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培养爱校情怀，认同学校文化，积极参与学校建设与发展。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树立责任意识，勇于担当，积极履行社会责任和义务。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爱国爱校，责任担当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3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3">
            <a:solidFill>
              <a:schemeClr val="accent2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3">
            <a:solidFill>
              <a:schemeClr val="accent3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坚守学术诚信，杜绝抄袭、剽窃等学术不端行为。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倡导创新精神，鼓励探索未知领域，勇于实践创新理念。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培育创造能力，激发创造潜能，推动科技成果转化应用。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学术诚信，创新创造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倡导团结友爱的校园风尚，建立和谐的人际关系。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鼓励互助合作，共同进步，营造良好的学习氛围。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尊重他人，包容差异，促进多元文化交流与融合。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团结友爱，互助进步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重视身心健康教育，培养良好的生活习惯和锻炼习惯。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4125" r="1412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倡导全面发展理念，注重知识、能力、素质的协调发展。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提供丰富多彩的文体活动和社会实践机会，促进学生全面成长成才。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身心健康，全面发展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校园文化在新生入学教育中的体现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https://d.book118.com/456124020022010052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2024-09-18T06:53:52.051</cp:lastPrinted>
  <dcterms:created xsi:type="dcterms:W3CDTF">2024-09-17T22:53:52Z</dcterms:created>
  <dcterms:modified xsi:type="dcterms:W3CDTF">2024-09-17T22:53:53Z</dcterms:modified>
</cp:coreProperties>
</file>