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292F0-E93F-454C-8FF7-B1C07BBCC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1562D-E4E3-4455-8645-E2892C3F4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8764B-4A72-40AB-BDD1-F13DD6D87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58587-EAAE-4134-9046-3C46223D1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ECD85B-049F-4D3E-9627-2DA0D709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46B458-FE4A-482F-8EAA-654533D04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3EAE4-39CD-42CB-8032-503B1C724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6DCF7-BDC2-4F2C-BB1B-3AAFC3E6E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9639C-54DD-408E-8ED0-70D30EA8B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33267-1495-4084-A57D-DFC8C9CC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CAB54-33C8-400A-89E1-862822425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2500315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2023年平安综合金融理财规划师年度总结及年后展望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理财业务分析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风险管理与合规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年后展望与计划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我们采用了多种销售策略，包括定向营销、社交媒体推广和客户关系管理，以吸引新客户并保持老客户的忠诚度。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产品销售额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在2023年度，我们共完成了1亿人民币的产品销售额，同比增长了20%。其中，线上销售额占比达到70%，线下销售额占比为30%。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我们的客户群体主要包括中高端收入人群，年龄在30-50岁之间，对财富增值和风险管理有较高需求。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产品销售情况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满意度调查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我们通过客户满意度调查发现，客户总体满意度评分为4.5分（满分5分）。其中，产品性能、专业知识和服务质量是客户最满意的方面。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针对客户的反馈和建议，我们采取了相应的改进措施，包括优化产品设计、提高服务响应速度等，以提升客户体验。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我们建立了完善的客户关系管理系统，定期与客户保持联系，了解其需求和反馈，提供个性化服务。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71" r="277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在2023年度，我们与多家金融机构和第三方服务商建立了合作伙伴关系，共同开发新产品和服务。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我们成功地拓展了业务领域，推出了多款新的理财产品和服务，满足了不同客户的需求。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我们通过线上和线下渠道进行市场推广，提高了品牌知名度和市场占有率。同时，我们也积极参与行业交流活动，加强与其他金融机构的合作与交流。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业务拓展与合作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理财业务分析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2023年，利率市场波动较大，理财产品收益率呈现先抑后扬态势。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股市表现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375" b="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随着宏观经济复苏，股市表现良好，投资者对股票型理财产品需求增加。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受疫情影响，保险市场需求旺盛，尤其是健康险和寿险产品。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市场趋势与热点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倾向于高风险高收益的投资，对互联网理财产品关注度高。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更注重本金安全和稳定收益，对银行理财和保险产品偏好较强。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追求个性化、定制化的投资方案，对资产配置和财富传承需求突出。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高净值客户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客户投资偏好与行为分析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随着互联网技术的普及，越来越多的理财产品通过线上渠道销售，便捷性提高。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互联网理财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为满足养老需求，推出养老理财产品，以稳健收益和长期投资为目标。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养老理财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941" b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通过资产证券化手段优化融资结构，降低融资成本，提高理财产品收益。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资产证券化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理财产品创新与优化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风险管理与合规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https://d.book118.com/456125003155010033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2024-09-02T10:44:46.556</cp:lastPrinted>
  <dcterms:created xsi:type="dcterms:W3CDTF">2024-09-02T02:44:46Z</dcterms:created>
  <dcterms:modified xsi:type="dcterms:W3CDTF">2024-09-02T02:44:48Z</dcterms:modified>
</cp:coreProperties>
</file>