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6E667-1B61-4907-B068-4652BA37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6A887-06D9-4745-B2B0-9E7241F98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A5BC2-48EA-44D3-9EF0-FC572AB03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DB536-30C0-4372-B3CB-387EEC97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F3257-F1D7-4A7A-8F23-27D31DFD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F27F0-2D9B-4F2B-A0DD-53B3726BD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48A89-3A27-4315-BDFF-2F49C67E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473BE-3D56-4F87-B295-2E261B50B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7A819-9AC0-4DA4-9F5F-257E837AB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5821B-C7CA-40B1-BC3A-B33E9471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207A0-2943-4EA0-B88F-0F2C20C29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30133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工业自动化的智能通信参数设置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智能通信技术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工业自动化中的智能通信参数设置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智能通信参数设置对工业自动化的影响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未来工业自动化智能通信参数设置的发展趋势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它能够提高生产效率、降低能耗、减少人力成本，是现代工业发展的重要方向。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工业自动化是指通过计算机技术、控制技术、通信技术等手段实现工业生产过程的自动化控制和管理的技术。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工业自动化发展历程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工业自动化的发展可以分为三个阶段：机械化、电气化和自动化。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随着计算机技术的不断发展，工业自动化逐渐向智能化、网络化方向发展，成为现代工业的重要支撑。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工业自动化广泛应用于制造业、能源、交通、化工等领域。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在制造业中，工业自动化技术能够实现生产过程的自动化控制和智能化管理，提高生产效率和产品质量。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在能源领域，工业自动化技术能够实现能源的合理利用和节能减排，提高能源利用效率。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智能通信技术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智能通信是一种利用先进的信息技术实现高效、实时的数据传输和处理的通信方式。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智能通信是一种集成了计算机技术、网络技术、数据传输技术、信号处理技术和人工智能技术的通信方式。它能够实现高速、高效、实时的数据传输和处理，为工业自动化提供了强有力的支持。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56" r="1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智能通信定义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智能通信技术原理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智能通信技术基于数字信号处理、计算机网络和人工智能等技术，实现信息的传输、处理和识别。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通信技术通过将模拟信号转换为数字信号，利用数字信号处理技术对信号进行压缩、加密、解调等处理，然后通过计算机网络技术实现信息的传输。在接收端，利用相应的技术对信号进行还原和解码，实现信息的接收和处理。同时，智能通信技术还利用人工智能技术对信息进行识别和理解，进一步提高通信的智能化水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总结词：智能通信技术在工业自动化领域的应用包括设备监控、生产调度、安全监控等。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智能通信技术在工业自动化领域的应用非常广泛。在设备监控方面，智能通信技术可以实现设备的远程监控和故障诊断，提高设备的可靠性和维护性。在生产调度方面，智能通信技术可以实现生产过程的实时监控和调度，提高生产效率和产品质量。在安全监控方面，智能通信技术可以实现工厂的安全监控和预警，保障工厂的安全生产和员工的生命安全。此外，智能通信技术还可以应用于智能交通、智慧城市等领域，为现代社会的智能化发展提供有力支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智能通信技术应用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工业自动化中的智能通信参数设置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4" r="14624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根据设备和应用需求选择合适的通信协议，如Modbus、Profinet、EtherNet/IP等。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确保使用的通信协议版本与设备和控制器兼容，避免通信故障。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协议版本选择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https://d.book118.com/456130133034010053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2024-09-19T20:39:45.162</cp:lastPrinted>
  <dcterms:created xsi:type="dcterms:W3CDTF">2024-09-19T12:39:45Z</dcterms:created>
  <dcterms:modified xsi:type="dcterms:W3CDTF">2024-09-19T12:39:47Z</dcterms:modified>
</cp:coreProperties>
</file>