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D5EAB-9C5F-48AB-B085-D8B5F05E1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C19F9-86FA-47ED-867C-BB8CEC512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0B3B3-8F8E-466A-A09E-60081B729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3A31F-4366-494D-8A1F-641A7C639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0E1C0-F2A8-404A-8C44-7CECA95B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273FB3-F397-423D-9A99-477758F3B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201DE-100A-45F8-B67C-CCBC2A134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457FF-DA8B-4C27-BEF4-A49C86A53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966EA-1264-4B68-B8D3-9B00628AA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6D848-379E-4CE4-9BC4-6855640EF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9676A-3532-4E74-A9A6-B3B229578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32002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产品生命周期管理(PLM)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PLM概述与重要性</a:t>
            </a:r>
          </a:p>
          <a:p>
            <a:r>
              <a:t>PLM核心功能与组成</a:t>
            </a:r>
          </a:p>
          <a:p>
            <a:r>
              <a:t>PLM在企业中实施策略</a:t>
            </a:r>
          </a:p>
          <a:p>
            <a:r>
              <a:t>PLM应用案例分享</a:t>
            </a:r>
          </a:p>
          <a:p>
            <a:r>
              <a:t>PLM挑战与解决方案探讨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（PLM）是一种应用于在单一地点的企业内部、分散在多个地点的企业内部，以及在产品研发领域具有协作关系的企业之间的，支持产品全生命周期的信息的创建、管理、分发和应用的一系列应用解决方案，它能够集成与产品相关的人力资源、流程、应用系统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PLM从最初的产品数据管理（PDM）发展而来，经历了多个阶段，包括CAD/CAM/CAE的集成、PDM的实施、PLM的提出和发展等。随着企业对于产品数据管理需求的不断提高，PLM逐渐成为了企业重要的信息化工具之一。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PLM定义及发展历程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17" r="281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通过实施PLM，企业可以建立统一的产品数据管理平台，实现产品数据的集中管理和共享，提高产品研发效率。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提高产品研发效率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PLM可以帮助企业优化研发流程，减少重复工作和浪费，降低产品研发成本。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降低产品研发成本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PLM提供了协同设计和项目管理等功能，可以促进企业内部各部门之间的协作与沟通，提高团队协作效率。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加强团队协作与沟通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通过实施PLM，企业可以加快产品创新速度，提高产品质量和客户满意度，从而提升企业在市场中的竞争力。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企业实施PLM意义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9" r="192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目前，PLM已经在汽车、航空航天、机械制造、电子电器等多个行业得到了广泛应用。这些行业中的企业通过实施PLM，实现了产品数据的集中管理和共享，提高了产品研发效率和质量。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行业应用现状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数字化、智能化技术的不断发展，PLM的应用也在不断扩展和深化。未来，PLM将更加注重与其他信息化系统的集成和协同，实现全面的数字化企业建设。同时，PLM也将更加注重用户体验和个性化需求满足，提供更加智能、便捷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行业应用趋势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行业应用现状及趋势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PLM核心功能与组成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采用权限控制和加密技术，确保产品数据的安全性和保密性。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统一的产品数据模型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建立统一的产品数据模型，实现产品数据的标准化和规范化，方便数据的共享和交换。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版本控制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对产品数据进行版本控制，记录数据的变更历史，确保数据的可追溯性和一致性。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数据管理功能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根据企业的业务需求，自定义产品开发流程，包括需求分析、设计、仿真、优化等阶段。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实时监控产品开发流程的执行情况，及时发现问题并进行调整，确保流程的顺利进行。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通过对流程执行数据的分析和挖掘，发现流程中的瓶颈和问题，提出优化建议，提高产品开发效率。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流程管理功能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多学科协同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支持不同学科背景的设计人员协同工作，实现多学科知识的融合和创新。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实时协同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提供实时的协同设计环境，支持多人同时在线编辑和讨论，提高设计效率和质量。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协同历史记录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记录协同设计过程中的历史数据和变更情况，方便后续的追溯和审查。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协同设计功能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多领域仿真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支持多领域的仿真分析，如结构、流体、电磁等，为产品设计提供全面的仿真支持。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优化算法库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提供丰富的优化算法库，支持多种优化方法的选择和应用，提高产品设计的优化效果。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仿真数据可视化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将仿真结果以直观的可视化形式展现出来，方便设计人员理解和分析仿真结果。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仿真与优化功能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PLM在企业中实施策略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分析企业当前的产品研发、生产、销售等流程，了解现有系统的功能和不足，明确PLM系统的需求。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与企业内部相关部门沟通，收集意见和建议，确保PLM系统能够满足各部门的实际需求。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确定PLM系统的实施目标，如提高产品质量、缩短研发周期、降低研发成本等。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明确目标和需求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制定项目里程碑和关键任务，确保项目按计划顺利进行。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根据目标和需求，制定详细的实施计划，包括项目时间表、资源分配、预算等。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成立专门的项目团队，负责PLM系统的实施工作，明确团队成员的职责和分工。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制定详细实施计划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2198421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2040632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2198421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2040632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2198421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2040632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969579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了解市场上主流的PLM软件平台，如Siemens NX、PTC Creo、Dassault Systemes CATIA等，分析各平台的优缺点。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91977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根据企业的实际需求和预算，选择合适的PLM软件平台。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14375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与软件供应商进行深入沟通，了解软件的功能、性能、技术支持等情况，确保所选软件平台能够满足企业的实际需求。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7538" y="1022918"/>
            <a:ext cx="2132128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9936" y="1022918"/>
            <a:ext cx="2132128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52335" y="1022918"/>
            <a:ext cx="2132128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选择合适软件平台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https://d.book118.com/456132002013010043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2024-09-10T20:14:42.285</cp:lastPrinted>
  <dcterms:created xsi:type="dcterms:W3CDTF">2024-09-10T12:14:42Z</dcterms:created>
  <dcterms:modified xsi:type="dcterms:W3CDTF">2024-09-10T12:14:44Z</dcterms:modified>
</cp:coreProperties>
</file>