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DWNGH+MS-UIGothic"/>
      <p:regular r:id="rId15"/>
    </p:embeddedFont>
    <p:embeddedFont>
      <p:font typeface="QHVHGU+KFTDQA+ArialMT"/>
      <p:regular r:id="rId16"/>
    </p:embeddedFont>
    <p:embeddedFont>
      <p:font typeface="VCASPD+MDUJOI+MicrosoftYaHei-Bold"/>
      <p:regular r:id="rId17"/>
    </p:embeddedFont>
    <p:embeddedFont>
      <p:font typeface="RQWESD+VWWHFP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58569-6927-48A3-8AE2-BA6C2A699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EDC46-B805-4474-8A53-8AFA5868D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C5733-0C61-42EC-AD83-0EEA6DB50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D2374-4C2B-4320-804C-99418800D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D23822-B758-4C23-93DF-04EECA9F0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6A5D1-2C2C-41AD-8D5D-38557EF6C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2FE298-CEEF-4F91-80C9-22349399C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EF638-DB3F-4110-9DD1-7E61AF66B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AB1F0-63AF-4968-9EBA-B601391CC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D07F3-4500-4007-A24C-6DD7C5303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E26A9-1FF2-4646-9DBB-29AB1AA17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32014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KDWNGH+MS-UIGothic"/>
                <a:cs typeface="KDWNGH+MS-UIGothic"/>
              </a:rPr>
              <a:t>中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5150" spc="23">
                <a:solidFill>
                  <a:srgbClr val="FF960E"/>
                </a:solidFill>
                <a:latin typeface="KDWNGH+MS-UIGothic"/>
                <a:cs typeface="KDWNGH+MS-UIGothic"/>
              </a:rPr>
              <a:t>封包法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FF960E"/>
                </a:solidFill>
                <a:latin typeface="KDWNGH+MS-UIGothic"/>
                <a:cs typeface="KDWNGH+MS-UIGothic"/>
              </a:rPr>
              <a:t>理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KDWNGH+MS-UIGothic"/>
                <a:cs typeface="KDWNG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HVHGU+KFTDQA+ArialMT"/>
                <a:cs typeface="QHVHGU+KFTDQ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中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封包法概述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6192461" cy="24291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HVHGU+KFTDQA+ArialMT"/>
                <a:cs typeface="QHVHGU+KFTDQ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中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封包法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理的适用范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围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与注意事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HVHGU+KFTDQA+ArialMT"/>
                <a:cs typeface="QHVHGU+KFTDQ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中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封包法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理的操作流程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HVHGU+KFTDQA+ArialMT"/>
                <a:cs typeface="QHVHGU+KFTDQ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中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封包法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理的常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HVHGU+KFTDQA+ArialMT"/>
                <a:cs typeface="QHVHGU+KFTDQA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中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封包法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KDWNGH+MS-UIGothic"/>
                <a:cs typeface="KDWNGH+MS-UIGothic"/>
              </a:rPr>
              <a:t>理的案例分享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KDWNGH+MS-UIGothic"/>
                <a:cs typeface="KDWNGH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FFC483"/>
                </a:solidFill>
                <a:latin typeface="VCASPD+MDUJOI+MicrosoftYaHei-Bold"/>
                <a:cs typeface="VCASPD+MDUJOI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VCASPD+MDUJOI+MicrosoftYaHei-Bold"/>
                <a:cs typeface="VCASPD+MDUJOI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93079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KDWNGH+MS-UIGothic"/>
                <a:cs typeface="KDWNGH+MS-UIGothic"/>
              </a:rPr>
              <a:t>中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药</a:t>
            </a:r>
            <a:r>
              <a:rPr sz="4550" spc="25">
                <a:solidFill>
                  <a:srgbClr val="351E00"/>
                </a:solidFill>
                <a:latin typeface="KDWNGH+MS-UIGothic"/>
                <a:cs typeface="KDWNGH+MS-UIGothic"/>
              </a:rPr>
              <a:t>封包法概述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DWNGH+MS-UIGothic"/>
                <a:cs typeface="KDWNGH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KDWNGH+MS-UIGothic"/>
                <a:cs typeface="KDWNGH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KDWNGH+MS-UIGothic"/>
                <a:cs typeface="KDWNGH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KDWNGH+MS-UIGothic"/>
                <a:cs typeface="KDWNGH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DWNGH+MS-UIGothic"/>
                <a:cs typeface="KDWNGH+MS-UIGothic"/>
              </a:rPr>
              <a:t>中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FF960E"/>
                </a:solidFill>
                <a:latin typeface="KDWNGH+MS-UIGothic"/>
                <a:cs typeface="KDWNGH+MS-UIGothic"/>
              </a:rPr>
              <a:t>封包法的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960E"/>
                </a:solidFill>
                <a:latin typeface="KDWNGH+MS-UIGothic"/>
                <a:cs typeface="KDWNGH+MS-UIGothic"/>
              </a:rPr>
              <a:t>史与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960E"/>
                </a:solidFill>
                <a:latin typeface="KDWNGH+MS-UIGothic"/>
                <a:cs typeface="KDWNGH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FF960E"/>
                </a:solidFill>
                <a:latin typeface="KDWNGH+MS-UIGothic"/>
                <a:cs typeface="KDWNGH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FFFFFF"/>
                </a:solidFill>
                <a:latin typeface="KDWNGH+MS-UIGothic"/>
                <a:cs typeface="KDWNGH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随着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代科技的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步，中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封包法在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材料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效研究、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用等方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面不断取得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展，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封包法的推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广和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DWNGH+MS-UIGothic"/>
                <a:cs typeface="KDWNGH+MS-UIGothic"/>
              </a:rPr>
              <a:t>用提供了有力支持。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DWNGH+MS-UIGothic"/>
                <a:cs typeface="KDWNGH+MS-UIGothic"/>
              </a:rPr>
              <a:t>中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FF960E"/>
                </a:solidFill>
                <a:latin typeface="KDWNGH+MS-UIGothic"/>
                <a:cs typeface="KDWNGH+MS-UIGothic"/>
              </a:rPr>
              <a:t>封包法的理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FF960E"/>
                </a:solidFill>
                <a:latin typeface="KDWNGH+MS-UIGothic"/>
                <a:cs typeface="KDWNGH+MS-UIGothic"/>
              </a:rPr>
              <a:t>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KDWNGH+MS-UIGothic"/>
                <a:cs typeface="KDWNGH+MS-UIGothic"/>
              </a:rPr>
              <a:t>中医理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960E"/>
                </a:solidFill>
                <a:latin typeface="SimSun"/>
                <a:cs typeface="SimSun"/>
              </a:rPr>
              <a:t>现</a:t>
            </a:r>
            <a:r>
              <a:rPr sz="2000" spc="15">
                <a:solidFill>
                  <a:srgbClr val="FF960E"/>
                </a:solidFill>
                <a:latin typeface="KDWNGH+MS-UIGothic"/>
                <a:cs typeface="KDWNGH+MS-UIGothic"/>
              </a:rPr>
              <a:t>代</a:t>
            </a: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2000">
                <a:solidFill>
                  <a:srgbClr val="FF960E"/>
                </a:solidFill>
                <a:latin typeface="KDWNGH+MS-UIGothic"/>
                <a:cs typeface="KDWNGH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VCASPD+MDUJOI+MicrosoftYaHei-Bold"/>
                <a:cs typeface="VCASPD+MDUJOI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8014203" cy="22809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KDWNGH+MS-UIGothic"/>
                <a:cs typeface="KDWNGH+MS-UIGothic"/>
              </a:rPr>
              <a:t>中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药</a:t>
            </a:r>
            <a:r>
              <a:rPr sz="4550" spc="23">
                <a:solidFill>
                  <a:srgbClr val="351E00"/>
                </a:solidFill>
                <a:latin typeface="KDWNGH+MS-UIGothic"/>
                <a:cs typeface="KDWNGH+MS-UIGothic"/>
              </a:rPr>
              <a:t>封包法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护</a:t>
            </a:r>
            <a:r>
              <a:rPr sz="4550" spc="25">
                <a:solidFill>
                  <a:srgbClr val="351E00"/>
                </a:solidFill>
                <a:latin typeface="KDWNGH+MS-UIGothic"/>
                <a:cs typeface="KDWNGH+MS-UIGothic"/>
              </a:rPr>
              <a:t>理的适用范</a:t>
            </a:r>
            <a:r>
              <a:rPr sz="4550">
                <a:solidFill>
                  <a:srgbClr val="351E00"/>
                </a:solidFill>
                <a:latin typeface="SimSun"/>
                <a:cs typeface="SimSun"/>
              </a:rPr>
              <a:t>围</a:t>
            </a:r>
          </a:p>
          <a:p>
            <a:pPr marL="0" marR="0">
              <a:lnSpc>
                <a:spcPts val="4550"/>
              </a:lnSpc>
              <a:spcBef>
                <a:spcPts val="2035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KDWNGH+MS-UIGothic"/>
                <a:cs typeface="KDWNGH+MS-UIGothic"/>
              </a:rPr>
              <a:t>与注意事</a:t>
            </a:r>
            <a:r>
              <a:rPr sz="4550">
                <a:solidFill>
                  <a:srgbClr val="351E00"/>
                </a:solidFill>
                <a:latin typeface="SimSun"/>
                <a:cs typeface="SimSun"/>
              </a:rPr>
              <a:t> 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DWNGH+MS-UIGothic"/>
                <a:cs typeface="KDWNGH+MS-UIGothic"/>
              </a:rPr>
              <a:t>适用范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VCASPD+MDUJOI+MicrosoftYaHei-Bold"/>
                <a:cs typeface="VCASPD+MDUJO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VCASPD+MDUJOI+MicrosoftYaHei-Bold"/>
                <a:cs typeface="VCASPD+MDUJO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VCASPD+MDUJOI+MicrosoftYaHei-Bold"/>
                <a:cs typeface="VCASPD+MDUJO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VCASPD+MDUJOI+MicrosoftYaHei-Bold"/>
                <a:cs typeface="VCASPD+MDUJOI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1209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适用于各种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型的疼痛，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如关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炎、肌肉疼痛、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腰椎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间盘</a:t>
            </a: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突出等。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适用于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理，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如子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恢复、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腰痛等。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853815" y="50111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适用于寒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，如感冒、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适用于小儿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理，如感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853815" y="5354058"/>
            <a:ext cx="1491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咳嗽、哮喘等。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448165" y="5354058"/>
            <a:ext cx="218926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WNGH+MS-UIGothic"/>
                <a:cs typeface="KDWNGH+MS-UIGothic"/>
              </a:rPr>
              <a:t>冒、咳嗽、消化不良等。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DWNGH+MS-UIGothic"/>
                <a:cs typeface="KDWNGH+MS-UIGothic"/>
              </a:rPr>
              <a:t>注意事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QWESD+VWWHFP+MicrosoftYaHei"/>
                <a:cs typeface="RQWESD+VWWHF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QWESD+VWWHFP+MicrosoftYaHei"/>
                <a:cs typeface="RQWESD+VWWHF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QWESD+VWWHFP+MicrosoftYaHei"/>
                <a:cs typeface="RQWESD+VWWHF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QWESD+VWWHFP+MicrosoftYaHei"/>
                <a:cs typeface="RQWESD+VWWHFP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DWNGH+MS-UIGothic"/>
                <a:cs typeface="KDWNGH+MS-UIGothic"/>
              </a:rPr>
              <a:t>禁用情况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https://d.book118.com/456132014240010051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KDWNGH+MS-UIGothic</vt:lpstr>
      <vt:lpstr>SimSun</vt:lpstr>
      <vt:lpstr>QHVHGU+KFTDQA+ArialMT</vt:lpstr>
      <vt:lpstr>Times New Roman</vt:lpstr>
      <vt:lpstr>VCASPD+MDUJOI+MicrosoftYaHei-Bold</vt:lpstr>
      <vt:lpstr>RQWESD+VWWHFP+MicrosoftYaHei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2024-09-18T00:59:17.801</cp:lastPrinted>
  <dcterms:created xsi:type="dcterms:W3CDTF">2024-09-17T16:59:17Z</dcterms:created>
  <dcterms:modified xsi:type="dcterms:W3CDTF">2024-09-17T16:59:18Z</dcterms:modified>
</cp:coreProperties>
</file>