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C0B20E-96C3-40F3-9129-CC7AEAA4B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6779B-65C6-4FE2-9DC7-68761E2FF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62AC16-A27B-449C-B65D-C7E069974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33A13B-1052-4E6A-8705-C403997022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EB1AC2-7305-4893-BB0B-0850664C40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788E21-FE0A-4291-9676-503EA8AEE8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20AC06-715E-4CA5-BE74-5420FC3636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23268-F277-40F7-B16C-A5C91D98D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98BCF5-8A4A-47FC-BD12-9835F9800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C86D0-9222-45C6-808C-56ACCF290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FE768-C76C-493B-A23F-DC9B63D17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321450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项目知识管理与分享</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项目知识管理概述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项目知识获取与整理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项目知识存储与共享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项目知识应用与创新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项目知识管理挑战与对策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项目知识管理与企业文化融合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项目知识管理概述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63" b="53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项目知识管理是指在项目执行过程中，对项目相关知识的获取、存储、共享、应用和创新等一系列活动进行有效管理的过程。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项目知识管理对于提高项目执行效率、降低项目风险、促进项目团队成员之间的协作与交流以及提升组织整体竞争力具有重要意义。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原则</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项目知识管理应遵循以下原则</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共享原则</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鼓励项目团队成员之间的知识共享和交流。</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创新原则</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鼓励团队成员在项目过程中进行知识创新，推动项目进步。</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目标</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项目知识管理的目标是实现项目知识的有效积累、共享和应用，提高项目执行效率和质量，促进项目成功。</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积累原则</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注重项目过程中的知识和经验积累。</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应用原则</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将积累的知识和经验应用于项目实践中，提高项目执行效率和质量。</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项目知识管理实施步骤</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制定知识管理计划</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根据项目知识管理体系，制定相应的知识管理计划，明确各项任务的责任人、时间节点和所需资源等。</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建立知识管理体系</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根据项目特点和需求，建立适合项目的知识管理体系，包括知识获取、存储、共享、应用和创新等方面。</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明确知识管理目标和原则</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在项目开始阶段，明确项目知识管理的目标和原则，为后续工作提供指导。</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实施知识管理活动</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按照知识管理计划，开展各项知识管理活动，包括知识获取、存储、共享、应用和创新等。</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监控与评估</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对项目知识管理过程进行实时监控和评估，及时发现问题并采取相应措施进行改进和优化。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项目知识获取与整理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项目团队成员的专业知识、经验、技能以及项目过程中的文档、数据等。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内部来源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外部来源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417" r="21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隐性知识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行业专家、专业书籍、研究报告、学术论文、网络资源等。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存在于团队成员头脑中的经验、技巧、直觉等，需要通过交流、访谈等方式挖掘。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知识来源识别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问卷调查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访谈交流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文档分析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网络搜索</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知识获取方法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通过设计问卷，收集项目团队成员的专业知识、经验和技能等信息。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对项目过程中的文档、数据进行整理和分析，提取有价值的知识。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与项目团队成员、行业专家等进行深入交流，获取他们的经验和见解。</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利用搜索引擎和专业网站，查找与项目相关的专业书籍、研究报告、学术论文等。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39" r="1283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362" r="336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579" r="1757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知识整理与分类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对获取的知识进行筛选，去除重复、无效和过时的信息，保留有价值的知识。</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根据知识的性质、领域和重要性等因素，对知识进行分类和标签化。</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建立项目知识库，将分类后的知识按照一定的结构和层次进行存储和管理。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绘制项目知识地图，展示知识之间的关联和层次关系，方便团队成员查找和使用。</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知识筛选</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知识分类</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知识库建设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知识地图绘制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项目知识存储与共享</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976" b="697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知识存储方式选择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文档管理系统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采用专业的文档管理系统，对项目过程中产生的各类文档进行分类存储，便于团队成员随时查阅和共享。</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版本控制工具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使用版本控制工具（如Git）管理项目代码、文档等，确保团队成员可以追踪文件的修改历史，协作更加高效。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云存储服务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利用云存储服务，将项目文件存储在云端，实现团队成员之间的实时共享和访问。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0" r="22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建立企业内部社交平台，鼓励团队成员分享项目经验、技巧和最佳实践，促进知识交流。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企业内部社交平台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采用在线协作工具（如腾讯文档、石墨文档等），支持多人同时编辑和评论，提高团队协作效率。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在线协作工具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构建项目知识库，对项目过程中产生的有价值的知识进行整理和归纳，形成可供团队参考和学习的资料库。</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项目知识库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知识共享平台建设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设立知识贡献奖励机制，对在项目知识分享中表现突出的团队成员给予物质或精神奖励。</a:t>
            </a:r>
          </a:p>
        </p:txBody>
      </p:sp>
      <p:pic>
        <p:nvPicPr>
          <p:cNvPr id="6" name="Picture 6"/>
          <p:cNvPicPr>
            <a:picLocks noChangeAspect="1"/>
          </p:cNvPicPr>
          <p:nvPr/>
        </p:nvPicPr>
        <p:blipFill>
          <a:blip r:embed="rId2"/>
          <a:srcRect l="14625" r="1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知识贡献奖励</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积极培育企业知识分享文化，鼓励团队成员乐于分享自己的知识和经验，形成互相学习、共同进步的氛围。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知识分享文化培育</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05" r="290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定期组织项目知识分享会、经验交流会等活动，为团队成员提供展示和交流的平台。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知识分享活动组织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激励机制设计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项目知识应用与创新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https://d.book118.com/456132145005010045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2024-09-13T16:39:59.742</cp:lastPrinted>
  <dcterms:created xsi:type="dcterms:W3CDTF">2024-09-13T08:39:59Z</dcterms:created>
  <dcterms:modified xsi:type="dcterms:W3CDTF">2024-09-13T08:40:01Z</dcterms:modified>
</cp:coreProperties>
</file>