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EA4EF-04CD-4E21-9B89-94E9635BE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6FC87-4D1B-4E6B-A2DC-3982AAF7E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734E9-F156-4CF2-862A-21831E7CC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968AF-1058-4D06-BAED-0478F7DC0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1B162-1789-41BA-86C9-04831C8A9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B5B70-0A6D-4500-B4AB-49C317E6C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9E10E-BCD6-4097-9712-11E3EAA47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C5494-6B35-408D-A87C-D2C84B1D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EB089-8EAE-4DA1-B690-9FD52D17A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22924-B98F-4E07-8917-379004FF6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4232F-3CDF-4642-AC69-E11DFC8E1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32215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检查管理办法培训优化流程提高工作效率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培训内容与方式优化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流程梳理与再造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22" b="19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通过优化检查管理办法培训流程，减少不必要的环节和浪费，提高工作效率，使培训更加高效、有针对性。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适应发展需求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随着企业发展和市场需求的变化，检查管理办法需要不断更新和完善，培训流程也需要相应调整，以适应新的发展需求。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通过培训，提高员工对检查管理办法的理解和掌握程度，增强员工的规范意识和风险意识，提升员工的整体素质。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针对存在的问题，提出具体的优化方案和改进措施，包括培训内容、培训方式、培训时间等方面的调整。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实施计划和预期效果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制定详细的实施计划，明确各项任务的时间节点和责任人，并预测优化后的效果，以便对方案进行评估和调整。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培训流程梳理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对现有的检查管理办法培训流程进行全面梳理，找出存在的问题和不足之处。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检查管理办法的主要内容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包括检查计划制定、检查实施、检查结果反馈和整改等环节。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确保各项检查工作有章可循，提高检查效率和质量。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检查管理办法的适用范围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适用于公司内部各项检查工作，包括定期检查、专项检查等。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当前检查管理办法概述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00" r="4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检查计划制定不合理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检查实施不规范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检查结果反馈不及时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整改措施不到位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缺乏科学性和针对性，导致检查效率低下。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导致问题得不到及时解决，影响工作效率。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存在走过场、形式主义等问题，影响检查结果的真实性。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缺乏有效的监督和跟踪机制，整改效果难以保证。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结合实际情况，制定具有针对性和可操作性的检查计划。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制定科学合理的检查计划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建立完善的检查制度和流程，确保检查工作的规范化和标准化。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规范检查实施过程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建立快速反馈机制，确保问题得到及时解决。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及时反馈检查结果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建立完善的监督和跟踪机制，确保整改措施的有效实施。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加强整改措施的监督和跟踪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培训内容与方式优化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深入了解受训人员的实际需求，针对不同岗位和职责制定个性化的培训内容。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案例结合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及时将最新的行业法规、标准、技术等内容纳入培训课程，确保培训内容的时效性和前瞻性。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引入实际案例，将理论知识与实践相结合，提高受训人员的理解和应用能力。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培训内容针对性提升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利用网络平台和多媒体技术，开展远程在线培训，打破地域限制，提高培训效率。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10" r="1311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采用问答、小组讨论、角色扮演等互动形式，激发受训人员的学习兴趣和参与度。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组织受训人员进行现场观摩、模拟演练等实践操作，加深对理论知识的理解和掌握。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培训方式创新与多样性拓展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通过考试、问卷调查、实践操作等方式对培训效果进行评估，了解受训人员的掌握情况和满意度。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及时收集受训人员的反馈意见，针对存在的问题和不足进行改进和完善。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根据评估结果和反馈意见，不断优化培训内容和方式，提高培训效果和质量。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培训效果评估及持续改进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https://d.book118.com/456132215203010040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2024-09-07T07:07:14.012</cp:lastPrinted>
  <dcterms:created xsi:type="dcterms:W3CDTF">2024-09-06T23:07:14Z</dcterms:created>
  <dcterms:modified xsi:type="dcterms:W3CDTF">2024-09-06T23:07:16Z</dcterms:modified>
</cp:coreProperties>
</file>