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56F68-FF8B-49B2-9A9F-50C7766A9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F7834-1EB9-4DB2-8182-FA6062571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05F7A-D93E-4CEC-A554-40AC0E71C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56847-4F44-4972-ACBE-4EC0A214F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FEFDCF-DEF7-499C-AE7C-E9F807CE0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EA98FF-F21B-4E14-BF76-9A73A6FBC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49D275-5211-4E18-98E2-B77B3D9EC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80744-343E-4AC1-A95E-F8F03E065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6BF36-65DA-40A3-ABB5-580FB29A0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7B1BB-730D-4654-AB22-E5E06393E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78365-2081-4952-BF98-EF1363496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3320402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牛奶加工厂火灾应急处理方法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火灾预防与准备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火灾发生时的应急响应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火灾现场的处置与救援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火灾后的恢复与重建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火灾预防与准备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对加工厂内可能引发火灾的设备和物质进行识别，如电气设备、易燃液体等。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识别火灾危险源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评估火灾风险等级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制定预防措施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根据危险源的性质、数量、分布等情况，评估火灾发生的可能性和危害程度，划分风险等级。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针对不同风险等级的设备和物质，制定相应的预防措施，如定期检查、更换老化设备、加强通风等。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火灾风险评估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防火设施建设与完善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防火隔离带设置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在加工厂周围设置防火隔离带，减少外部火源对厂内的影响。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防火设施配置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根据加工厂的特点和火灾风险等级，合理配置灭火器、灭火毯、喷淋系统等消防设备。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安全出口与疏散通道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确保加工厂内有足够的安全出口和疏散通道，并设置明显的安全标识，以便在火灾发生时人员快速疏散。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向员工普及火灾应急知识，包括火灾的危害、预防措施、应急逃生方法等。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火灾应急知识培训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对员工进行消防设备使用培训，确保员工能够熟练掌握灭火器等消防设备的使用方法。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消防设备使用培训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定期组织员工进行火灾应急演练，提高员工的应急反应能力和自救互救能力。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火灾应急演练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员工火灾应急培训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火灾发生时的应急响应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报警与通知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立即报警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火灾发生时，第一时间拨打火警电话，通知消防部门前来救援。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内部通知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启动内部报警系统，通知厂内所有人员火灾发生，要求立即采取应急措施。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通知相关部门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及时通知上级领导、安全监管部门等相关部门，报告火灾情况和已采取的应急措施。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疏散与撤离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疏散路线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将人员疏散到安全区域，确保人员安全，等待进一步指示。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安全区域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救援与救助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对于受伤或被困人员，及时组织救援力量进行救助，确保人员生命安全。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根据预先制定的疏散路线，指挥人员有序撤离火灾现场。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启动应急预案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成立应急指挥部，统一指挥协调火灾应急处理工作。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信息报告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及时向相关部门报告火灾情况和应急处理进展，保持信息畅通。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根据火灾情况，调配厂内应急资源，如灭火器、消防栓、应急照明等。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外部支援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请求消防部门、医疗机构等外部支援力量，协助处理火灾事故。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火灾现场的处置与救援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https://d.book118.com/456133204025010035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2024-09-04T18:53:14.984</cp:lastPrinted>
  <dcterms:created xsi:type="dcterms:W3CDTF">2024-09-04T10:53:15Z</dcterms:created>
  <dcterms:modified xsi:type="dcterms:W3CDTF">2024-09-04T10:53:17Z</dcterms:modified>
</cp:coreProperties>
</file>