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39D2D-108C-4ADF-8CCE-8AED51E7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9CB3E-627F-4342-919C-92697A90B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C95D1-D195-432E-82D6-29CA843E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CFF67-07B3-4469-91B4-74D0D674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E19DEB-2A92-428F-B8AA-42FBB6CAE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2BB242-B585-4D51-AC14-AE85D12D5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44197-4A97-4D35-BD42-46416E66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24E52-D877-4637-BF51-D5D8D0982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DAB37-3AF5-4A54-9F93-3009B1293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DEAE8-E860-4127-BAA9-1924BBB5B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831C3-2863-454B-923A-E47BD22C3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08" r:id="rId2"/>
    <p:sldLayoutId id="2147489709" r:id="rId3"/>
    <p:sldLayoutId id="2147489710" r:id="rId4"/>
    <p:sldLayoutId id="2147489711" r:id="rId5"/>
    <p:sldLayoutId id="2147489712" r:id="rId6"/>
    <p:sldLayoutId id="2147489713" r:id="rId7"/>
    <p:sldLayoutId id="2147489714" r:id="rId8"/>
    <p:sldLayoutId id="2147489715" r:id="rId9"/>
    <p:sldLayoutId id="2147489716" r:id="rId10"/>
    <p:sldLayoutId id="214748971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332422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生产安全培训与教育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生产安全培训的重要性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生产安全培训的内容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生产安全教育的方式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生产安全培训的效果评估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00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902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生产安全培训的改进措施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00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生产安全培训的重要性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提高员工安全意识</a:t>
            </a:r>
            <a:endParaRPr lang="zh-CN" altLang="en-US"/>
          </a:p>
        </p:txBody>
      </p:sp>
      <p:sp>
        <p:nvSpPr>
          <p:cNvPr id="10490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培训能够提高员工对安全规定的理解和遵守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培训和教育是预防事故发生的重要措施之一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定期的安全培训可以增强员工的安全防范意识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教育有助于培养员工的安全习惯和意识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预防安全事故发生</a:t>
            </a:r>
            <a:endParaRPr lang="zh-CN" altLang="en-US"/>
          </a:p>
        </p:txBody>
      </p:sp>
      <p:sp>
        <p:nvSpPr>
          <p:cNvPr id="10491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提高员工安全意识，减少事故发生的可能性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规范操作流程，确保生产过程中的安全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增强应急处理能力，减少事故造成的损失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定期进行安全检查，及时发现并消除安全隐患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保障企业生产顺利进行</a:t>
            </a:r>
            <a:endParaRPr lang="zh-CN" altLang="en-US"/>
          </a:p>
        </p:txBody>
      </p:sp>
      <p:sp>
        <p:nvSpPr>
          <p:cNvPr id="104924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提高员工安全意识和操作技能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减少生产事故，降低人员伤亡和财产损失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确保生产过程的稳定性和持续性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增强企业竞争力和社会形象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0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生产安全培训的内容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安全规章制度培训</a:t>
            </a:r>
            <a:endParaRPr lang="zh-CN" altLang="en-US"/>
          </a:p>
        </p:txBody>
      </p:sp>
      <p:sp>
        <p:nvSpPr>
          <p:cNvPr id="10493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培训内容：介绍企业的安全规章制度和操作规程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培训目的：使员工了解并遵守企业的安全规章制度，预防安全事故的发生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培训方式：通过讲解、演示、案例分析等多种方式进行培训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培训效果评估：通过考试、观察、反馈等方式对培训效果进行评估和改进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岗位安全操作规程培训</a:t>
            </a:r>
            <a:endParaRPr lang="zh-CN" altLang="en-US"/>
          </a:p>
        </p:txBody>
      </p:sp>
      <p:sp>
        <p:nvSpPr>
          <p:cNvPr id="10494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培训内容：针对不同岗位的操作规程进行详细讲解，包括操作步骤、安全注意事项等。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培训目的：确保员工掌握正确的操作方法，避免因操作不当导致的安全事故。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培训方式：结合实际操作演示、案例分析等形式，使员工更加直观地了解操作规程。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培训效果评估：通过考核、操作演练等方式对员工的掌握情况进行评估，确保培训效果。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应急救援与自救知识培训</a:t>
            </a:r>
            <a:endParaRPr lang="zh-CN" altLang="en-US"/>
          </a:p>
        </p:txBody>
      </p:sp>
      <p:sp>
        <p:nvSpPr>
          <p:cNvPr id="10495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培训内容：讲解应急救援流程、自救互救技能以及常用救援设备的使用方法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培训目的：提高员工应对突发事件的能力，减少事故造成的人员伤亡和财产损失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培训形式：结合案例分析、模拟演练等形式，增强员工实际操作能力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培训要求：定期组织培训，确保员工掌握相关知识和技能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安全防护用品使用培训</a:t>
            </a:r>
            <a:endParaRPr lang="zh-CN" altLang="en-US"/>
          </a:p>
        </p:txBody>
      </p:sp>
      <p:sp>
        <p:nvSpPr>
          <p:cNvPr id="10495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培训目标：确保员工能够正确使用安全防护用品，提高安全意识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培训内容：介绍各种安全防护用品的用途和使用方法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培训方式：理论讲解、示范操作、员工实操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培训频率：每年至少进行一次安全防护用品使用培训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64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生产安全教育的方式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集中式安全教育</a:t>
            </a:r>
            <a:endParaRPr lang="zh-CN" altLang="en-US"/>
          </a:p>
        </p:txBody>
      </p:sp>
      <p:sp>
        <p:nvSpPr>
          <p:cNvPr id="104973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定义：将员工集中在一起进行安全培训和教育的方式。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优点：可以同时对大量员工进行培训，节约时间和成本。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适用场景：适用于新员工入职培训、特定岗位培训等需要统一进行安全教育的场合。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实施方式：通过讲座、视频、案例分析等多种形式进行培训和教育。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https://d.book118.com/456133242224010051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生产安全培训与教育</vt:lpstr>
      <vt:lpstr>目录</vt:lpstr>
      <vt:lpstr>添加章节标题</vt:lpstr>
      <vt:lpstr>生产安全培训的重要性</vt:lpstr>
      <vt:lpstr>提高员工安全意识</vt:lpstr>
      <vt:lpstr>预防安全事故发生</vt:lpstr>
      <vt:lpstr>保障企业生产顺利进行</vt:lpstr>
      <vt:lpstr>生产安全培训的内容</vt:lpstr>
      <vt:lpstr>安全规章制度培训</vt:lpstr>
      <vt:lpstr>岗位安全操作规程培训</vt:lpstr>
      <vt:lpstr>应急救援与自救知识培训</vt:lpstr>
      <vt:lpstr>安全防护用品使用培训</vt:lpstr>
      <vt:lpstr>生产安全教育的方式</vt:lpstr>
      <vt:lpstr>集中式安全教育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2024-09-17T22:15:52.688</cp:lastPrinted>
  <dcterms:created xsi:type="dcterms:W3CDTF">2024-09-17T14:15:52Z</dcterms:created>
  <dcterms:modified xsi:type="dcterms:W3CDTF">2024-09-17T14:15:55Z</dcterms:modified>
</cp:coreProperties>
</file>