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BED23B4-712C-4916-B806-23455E3184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1F9E87-B91E-4172-8875-30B5BA168F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20D3066-27F2-46AB-B3C9-5F63C25759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40DB707-D5FA-4180-BBCB-0E32C8A0BA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ECE4665-71D1-4F31-8321-3633BEF82C5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2F81D88-889D-4635-8226-10ED606767C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E04AE96-30A3-4379-90AD-271B319D96E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299FBE-2393-45DD-AC30-ADCA0A0EED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404290C-8161-4DA8-9076-B7C669F5BF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40C332-8124-4013-9043-1E3B90D0D3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8736F4-A318-4341-8341-158813471F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6135042144010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仓库管理个人年终总结</a:t>
            </a:r>
          </a:p>
        </p:txBody>
      </p:sp>
      <p:sp>
        <p:nvSpPr>
          <p:cNvPr id="5" name="AutoShape 5"/>
          <p:cNvSpPr/>
          <p:nvPr/>
        </p:nvSpPr>
        <p:spPr>
          <a:xfrm>
            <a:off x="352425" y="345394"/>
            <a:ext cx="5497697" cy="4191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200">
              <a:solidFill>
                <a:srgbClr val="FFFFB3">
                  <a:alpha val="100000"/>
                </a:srgbClr>
              </a:solidFill>
              <a:latin typeface="Microsoft Yahei"/>
              <a:ea typeface="Microsoft Yahei"/>
              <a:cs typeface="Microsoft Yahei"/>
            </a:endParaRPr>
          </a:p>
        </p:txBody>
      </p:sp>
      <p:sp>
        <p:nvSpPr>
          <p:cNvPr id="6" name="AutoShape 6"/>
          <p:cNvSpPr/>
          <p:nvPr/>
        </p:nvSpPr>
        <p:spPr>
          <a:xfrm>
            <a:off x="9364826" y="32926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工作成果与业绩回顾</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流程优化与效率提升</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库存控制与成本降低策略</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质量管理与客户满意度提升</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人员培训与团队建设</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未来发展规划与目标设定</a:t>
            </a:r>
          </a:p>
        </p:txBody>
      </p:sp>
      <p:sp>
        <p:nvSpPr>
          <p:cNvPr id="6" name="AutoShape 6"/>
          <p:cNvSpPr/>
          <p:nvPr/>
        </p:nvSpPr>
        <p:spPr>
          <a:xfrm>
            <a:off x="6340996" y="373969"/>
            <a:ext cx="5497697" cy="4191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endParaRPr lang="en-US" sz="1200">
              <a:solidFill>
                <a:schemeClr val="accent1">
                  <a:alpha val="100000"/>
                </a:schemeClr>
              </a:solidFill>
              <a:latin typeface="Microsoft Yahei"/>
              <a:ea typeface="Microsoft Yahei"/>
              <a:cs typeface="Microsoft Yahei"/>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工作成果与业绩回顾</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3624" b="3624"/>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本年度仓库管理主要工作</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仓库日常运营管理</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负责仓库的日常运作，包括收货、存储、拣货、发货等各个环节的监督和协调，确保仓库高效、有序地运行。</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库存管理与优化</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通过定期盘点、库存分析和预测，合理规划库存结构，降低库存成本，提高库存周转率。</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仓库安全与卫生管理</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制定并执行仓库安全与卫生管理制度，确保仓库环境整洁、安全，防范火灾、盗窃等安全事故的发生。</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通过优化流程、引入先进设备和技术手段，提高仓库运营效率，缩短货物在库时间，减少人力和物力成本。</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提高仓库运营效率</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通过精确的库存规划和预测，降低库存积压和浪费，提高资金利用效率。</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降低库存成本</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16625" b="1662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准确、及时地完成客户订单，提供优质的物流服务，提高客户满意度和忠诚度。</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提升客户满意度</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达成目标与业绩统计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跨部门协作与沟通</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与采购、销售、物流等部门保持密切沟通和协作，确保公司运营顺畅，提高整体业绩。</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带领并培养团队</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作为仓库管理的负责人，积极带领团队成员，提升团队整体素质和业务能力，培养了一支高效、专业的仓库管理团队。</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创新与改进</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在工作中不断寻求创新和改进，提出并实施多项改进措施，如引入先进的仓储管理系统、优化仓库布局等，为公司创造了显著的经济效益。</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2500" r="125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2500" r="125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团队协作与贡献</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流程优化与效率提升</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5339" r="3533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24" r="3252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根据货物特性和业务需求，对仓库进行区域划分，合理安排货架和货物位置，减少无效搬运和等待时间。</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布局调整</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通过对比调整前后的搬运距离、时间和人力成本等指标，发现布局调整后整体效率提升约20%。</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效果评估</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仓库布局调整及效果评估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184" b="318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采用先进的货物存储技术，如使用高层货架、立体仓库等，提高空间利用率，降低存储成本。</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引入机械化、自动化设备，如叉车、输送带等，减少人工搬运，提高搬运效率和安全性。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货物存储与搬运改进方案</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搬运改进</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存储方案</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系统应用</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实施仓库管理信息化系统，实现货物入库、出库、盘点等流程的自动化和智能化管理，提高数据准确性和处理效率。</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效益分析</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通过信息化管理系统，实现了对仓库各项业务的实时监控和数据分析，为决策提供了有力支持，同时减少了人为错误和漏洞，提高了整体管理水平。</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31250" r="31250"/>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信息化管理系统应用及效益</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库存控制与成本降低策略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设定方法</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根据历史销售数据、供应商交货期、市场需求波动等因素，运用统计方法计算出合理的安全库存水平。</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调整策略</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定期评估安全库存量的合理性，根据实际需求波动、库存周转率等指标进行调整，确保库存既不积压也不缺货。</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安全库存概念</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安全库存是为防止不确定性因素导致的库存缺货而设定的额外库存量。</a:t>
            </a:r>
          </a:p>
        </p:txBody>
      </p:sp>
      <p:pic>
        <p:nvPicPr>
          <p:cNvPr id="10" name="Picture 10"/>
          <p:cNvPicPr>
            <a:picLocks noChangeAspect="1"/>
          </p:cNvPicPr>
          <p:nvPr/>
        </p:nvPicPr>
        <p:blipFill>
          <a:blip r:embed="rId2"/>
          <a:srcRect l="8125" r="8125"/>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安全库存设定及调整方法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呆滞物料定义</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呆滞物料指在一定期限内无动态变化的物料，通常由于产品更新换代、客户需求变化等原因造成。</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处理措施</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通过定期盘点、建立呆滞物料清单、分析呆滞原因、制定处理计划（如降价销售、报废处理、改作他用等），并积极与采购、生产等部门协同处理。</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处理成果</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有效降低了库存积压，提高了库存周转率，减少了资金占用和浪费。</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呆滞物料处理措施及成果</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https://d.book118.com/456135042144010053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2024-09-20T11:02:56.916</cp:lastPrinted>
  <dcterms:created xsi:type="dcterms:W3CDTF">2024-09-20T03:02:56Z</dcterms:created>
  <dcterms:modified xsi:type="dcterms:W3CDTF">2024-09-20T03:02:59Z</dcterms:modified>
</cp:coreProperties>
</file>